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18"/>
  </p:notesMasterIdLst>
  <p:sldIdLst>
    <p:sldId id="256" r:id="rId2"/>
    <p:sldId id="258" r:id="rId3"/>
    <p:sldId id="266" r:id="rId4"/>
    <p:sldId id="259" r:id="rId5"/>
    <p:sldId id="267" r:id="rId6"/>
    <p:sldId id="268" r:id="rId7"/>
    <p:sldId id="269" r:id="rId8"/>
    <p:sldId id="270" r:id="rId9"/>
    <p:sldId id="273" r:id="rId10"/>
    <p:sldId id="274" r:id="rId11"/>
    <p:sldId id="271" r:id="rId12"/>
    <p:sldId id="272" r:id="rId13"/>
    <p:sldId id="275" r:id="rId14"/>
    <p:sldId id="262" r:id="rId15"/>
    <p:sldId id="276" r:id="rId16"/>
    <p:sldId id="264" r:id="rId1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3DB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FE1D11-9ABE-4B30-B3B5-AB978E6CBA39}" v="818" dt="2021-12-01T08:18:15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9" autoAdjust="0"/>
    <p:restoredTop sz="89697" autoAdjust="0"/>
  </p:normalViewPr>
  <p:slideViewPr>
    <p:cSldViewPr>
      <p:cViewPr>
        <p:scale>
          <a:sx n="125" d="100"/>
          <a:sy n="125" d="100"/>
        </p:scale>
        <p:origin x="1602" y="198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양수빈" userId="c07f0e63-02c4-432d-82c2-0b4ff8a5f305" providerId="ADAL" clId="{EDC7A614-648C-4545-83CC-9BAD876AC765}"/>
    <pc:docChg chg="undo redo custSel addSld delSld modSld">
      <pc:chgData name="양수빈" userId="c07f0e63-02c4-432d-82c2-0b4ff8a5f305" providerId="ADAL" clId="{EDC7A614-648C-4545-83CC-9BAD876AC765}" dt="2021-10-26T08:14:42.555" v="2970" actId="1076"/>
      <pc:docMkLst>
        <pc:docMk/>
      </pc:docMkLst>
      <pc:sldChg chg="addSp modSp mod setBg">
        <pc:chgData name="양수빈" userId="c07f0e63-02c4-432d-82c2-0b4ff8a5f305" providerId="ADAL" clId="{EDC7A614-648C-4545-83CC-9BAD876AC765}" dt="2021-10-26T08:14:42.555" v="2970" actId="1076"/>
        <pc:sldMkLst>
          <pc:docMk/>
          <pc:sldMk cId="0" sldId="257"/>
        </pc:sldMkLst>
        <pc:spChg chg="add mod ord">
          <ac:chgData name="양수빈" userId="c07f0e63-02c4-432d-82c2-0b4ff8a5f305" providerId="ADAL" clId="{EDC7A614-648C-4545-83CC-9BAD876AC765}" dt="2021-10-26T08:14:38.517" v="2969" actId="1076"/>
          <ac:spMkLst>
            <pc:docMk/>
            <pc:sldMk cId="0" sldId="257"/>
            <ac:spMk id="10" creationId="{47B1B8EE-04D9-4448-9948-420C71B3D729}"/>
          </ac:spMkLst>
        </pc:spChg>
        <pc:spChg chg="mod">
          <ac:chgData name="양수빈" userId="c07f0e63-02c4-432d-82c2-0b4ff8a5f305" providerId="ADAL" clId="{EDC7A614-648C-4545-83CC-9BAD876AC765}" dt="2021-10-26T07:17:51.686" v="3"/>
          <ac:spMkLst>
            <pc:docMk/>
            <pc:sldMk cId="0" sldId="257"/>
            <ac:spMk id="33" creationId="{00000000-0000-0000-0000-000000000000}"/>
          </ac:spMkLst>
        </pc:spChg>
        <pc:spChg chg="mod">
          <ac:chgData name="양수빈" userId="c07f0e63-02c4-432d-82c2-0b4ff8a5f305" providerId="ADAL" clId="{EDC7A614-648C-4545-83CC-9BAD876AC765}" dt="2021-10-26T08:14:42.555" v="2970" actId="1076"/>
          <ac:spMkLst>
            <pc:docMk/>
            <pc:sldMk cId="0" sldId="257"/>
            <ac:spMk id="47" creationId="{00000000-0000-0000-0000-000000000000}"/>
          </ac:spMkLst>
        </pc:spChg>
        <pc:grpChg chg="mod">
          <ac:chgData name="양수빈" userId="c07f0e63-02c4-432d-82c2-0b4ff8a5f305" providerId="ADAL" clId="{EDC7A614-648C-4545-83CC-9BAD876AC765}" dt="2021-10-26T07:17:51.686" v="3"/>
          <ac:grpSpMkLst>
            <pc:docMk/>
            <pc:sldMk cId="0" sldId="257"/>
            <ac:grpSpMk id="32" creationId="{00000000-0000-0000-0000-000000000000}"/>
          </ac:grpSpMkLst>
        </pc:grpChg>
      </pc:sldChg>
      <pc:sldChg chg="addSp delSp modSp mod">
        <pc:chgData name="양수빈" userId="c07f0e63-02c4-432d-82c2-0b4ff8a5f305" providerId="ADAL" clId="{EDC7A614-648C-4545-83CC-9BAD876AC765}" dt="2021-10-26T08:13:56.356" v="2961" actId="1036"/>
        <pc:sldMkLst>
          <pc:docMk/>
          <pc:sldMk cId="0" sldId="258"/>
        </pc:sldMkLst>
        <pc:spChg chg="add del mod ord">
          <ac:chgData name="양수빈" userId="c07f0e63-02c4-432d-82c2-0b4ff8a5f305" providerId="ADAL" clId="{EDC7A614-648C-4545-83CC-9BAD876AC765}" dt="2021-10-26T08:12:58.937" v="2920" actId="478"/>
          <ac:spMkLst>
            <pc:docMk/>
            <pc:sldMk cId="0" sldId="258"/>
            <ac:spMk id="2" creationId="{DEAD37F2-E46E-4148-92B7-718B330D1FCD}"/>
          </ac:spMkLst>
        </pc:spChg>
        <pc:spChg chg="add del">
          <ac:chgData name="양수빈" userId="c07f0e63-02c4-432d-82c2-0b4ff8a5f305" providerId="ADAL" clId="{EDC7A614-648C-4545-83CC-9BAD876AC765}" dt="2021-10-26T07:24:39.198" v="123" actId="478"/>
          <ac:spMkLst>
            <pc:docMk/>
            <pc:sldMk cId="0" sldId="258"/>
            <ac:spMk id="3" creationId="{ED2E9365-3A72-4840-B9DD-7923040275A3}"/>
          </ac:spMkLst>
        </pc:spChg>
        <pc:spChg chg="add mod">
          <ac:chgData name="양수빈" userId="c07f0e63-02c4-432d-82c2-0b4ff8a5f305" providerId="ADAL" clId="{EDC7A614-648C-4545-83CC-9BAD876AC765}" dt="2021-10-26T07:38:52.177" v="992" actId="20577"/>
          <ac:spMkLst>
            <pc:docMk/>
            <pc:sldMk cId="0" sldId="258"/>
            <ac:spMk id="4" creationId="{AD6A8F62-BB9C-4675-8C9E-0328FD254158}"/>
          </ac:spMkLst>
        </pc:spChg>
        <pc:spChg chg="add mod ord">
          <ac:chgData name="양수빈" userId="c07f0e63-02c4-432d-82c2-0b4ff8a5f305" providerId="ADAL" clId="{EDC7A614-648C-4545-83CC-9BAD876AC765}" dt="2021-10-26T08:13:29.747" v="2945" actId="1076"/>
          <ac:spMkLst>
            <pc:docMk/>
            <pc:sldMk cId="0" sldId="258"/>
            <ac:spMk id="5" creationId="{087C50F7-8D92-439D-8898-D20710A12B0C}"/>
          </ac:spMkLst>
        </pc:spChg>
        <pc:spChg chg="add del mod ord">
          <ac:chgData name="양수빈" userId="c07f0e63-02c4-432d-82c2-0b4ff8a5f305" providerId="ADAL" clId="{EDC7A614-648C-4545-83CC-9BAD876AC765}" dt="2021-10-26T07:38:38.941" v="987" actId="478"/>
          <ac:spMkLst>
            <pc:docMk/>
            <pc:sldMk cId="0" sldId="258"/>
            <ac:spMk id="7" creationId="{18AC2BD3-5618-4885-8F0F-074D9F79CA14}"/>
          </ac:spMkLst>
        </pc:spChg>
        <pc:spChg chg="add del mod ord">
          <ac:chgData name="양수빈" userId="c07f0e63-02c4-432d-82c2-0b4ff8a5f305" providerId="ADAL" clId="{EDC7A614-648C-4545-83CC-9BAD876AC765}" dt="2021-10-26T07:38:44.419" v="989" actId="208"/>
          <ac:spMkLst>
            <pc:docMk/>
            <pc:sldMk cId="0" sldId="258"/>
            <ac:spMk id="8" creationId="{FC170B7E-E215-44BB-A7BE-DE60E4E052A4}"/>
          </ac:spMkLst>
        </pc:spChg>
        <pc:spChg chg="add del mod">
          <ac:chgData name="양수빈" userId="c07f0e63-02c4-432d-82c2-0b4ff8a5f305" providerId="ADAL" clId="{EDC7A614-648C-4545-83CC-9BAD876AC765}" dt="2021-10-26T08:12:58.937" v="2920" actId="478"/>
          <ac:spMkLst>
            <pc:docMk/>
            <pc:sldMk cId="0" sldId="258"/>
            <ac:spMk id="12" creationId="{64BE98F2-179F-4009-9551-5A65E9CFDE44}"/>
          </ac:spMkLst>
        </pc:spChg>
        <pc:spChg chg="add del mod">
          <ac:chgData name="양수빈" userId="c07f0e63-02c4-432d-82c2-0b4ff8a5f305" providerId="ADAL" clId="{EDC7A614-648C-4545-83CC-9BAD876AC765}" dt="2021-10-26T08:12:58.937" v="2920" actId="478"/>
          <ac:spMkLst>
            <pc:docMk/>
            <pc:sldMk cId="0" sldId="258"/>
            <ac:spMk id="15" creationId="{35D2ECB6-4781-4C59-8F77-6D097B7D71EF}"/>
          </ac:spMkLst>
        </pc:spChg>
        <pc:spChg chg="add del mod">
          <ac:chgData name="양수빈" userId="c07f0e63-02c4-432d-82c2-0b4ff8a5f305" providerId="ADAL" clId="{EDC7A614-648C-4545-83CC-9BAD876AC765}" dt="2021-10-26T08:12:58.937" v="2920" actId="478"/>
          <ac:spMkLst>
            <pc:docMk/>
            <pc:sldMk cId="0" sldId="258"/>
            <ac:spMk id="16" creationId="{24B66292-3B0E-4060-973F-D264CA4E44AB}"/>
          </ac:spMkLst>
        </pc:spChg>
        <pc:spChg chg="add mod">
          <ac:chgData name="양수빈" userId="c07f0e63-02c4-432d-82c2-0b4ff8a5f305" providerId="ADAL" clId="{EDC7A614-648C-4545-83CC-9BAD876AC765}" dt="2021-10-26T07:39:14.615" v="999" actId="20577"/>
          <ac:spMkLst>
            <pc:docMk/>
            <pc:sldMk cId="0" sldId="258"/>
            <ac:spMk id="18" creationId="{9AB485B7-188B-4AF3-A121-FFAB643DD066}"/>
          </ac:spMkLst>
        </pc:spChg>
        <pc:spChg chg="add mod">
          <ac:chgData name="양수빈" userId="c07f0e63-02c4-432d-82c2-0b4ff8a5f305" providerId="ADAL" clId="{EDC7A614-648C-4545-83CC-9BAD876AC765}" dt="2021-10-26T07:31:51.104" v="868" actId="571"/>
          <ac:spMkLst>
            <pc:docMk/>
            <pc:sldMk cId="0" sldId="258"/>
            <ac:spMk id="20" creationId="{351BD6B9-FE51-416A-9E50-812AEB8FD412}"/>
          </ac:spMkLst>
        </pc:spChg>
        <pc:spChg chg="add mod">
          <ac:chgData name="양수빈" userId="c07f0e63-02c4-432d-82c2-0b4ff8a5f305" providerId="ADAL" clId="{EDC7A614-648C-4545-83CC-9BAD876AC765}" dt="2021-10-26T07:31:51.104" v="868" actId="571"/>
          <ac:spMkLst>
            <pc:docMk/>
            <pc:sldMk cId="0" sldId="258"/>
            <ac:spMk id="21" creationId="{02B16D9C-BDFB-444C-87C0-F428153CC8D8}"/>
          </ac:spMkLst>
        </pc:spChg>
        <pc:spChg chg="add mod">
          <ac:chgData name="양수빈" userId="c07f0e63-02c4-432d-82c2-0b4ff8a5f305" providerId="ADAL" clId="{EDC7A614-648C-4545-83CC-9BAD876AC765}" dt="2021-10-26T08:13:50.632" v="2959" actId="1036"/>
          <ac:spMkLst>
            <pc:docMk/>
            <pc:sldMk cId="0" sldId="258"/>
            <ac:spMk id="23" creationId="{D87DE2C8-AEBB-4A27-A635-BDA427CEE8BE}"/>
          </ac:spMkLst>
        </pc:spChg>
        <pc:spChg chg="add del mod">
          <ac:chgData name="양수빈" userId="c07f0e63-02c4-432d-82c2-0b4ff8a5f305" providerId="ADAL" clId="{EDC7A614-648C-4545-83CC-9BAD876AC765}" dt="2021-10-26T07:34:15.806" v="928"/>
          <ac:spMkLst>
            <pc:docMk/>
            <pc:sldMk cId="0" sldId="258"/>
            <ac:spMk id="24" creationId="{EAAA15B4-EFEF-45DA-B13D-7E81C6C7841A}"/>
          </ac:spMkLst>
        </pc:spChg>
        <pc:spChg chg="add mod">
          <ac:chgData name="양수빈" userId="c07f0e63-02c4-432d-82c2-0b4ff8a5f305" providerId="ADAL" clId="{EDC7A614-648C-4545-83CC-9BAD876AC765}" dt="2021-10-26T08:13:56.356" v="2961" actId="1036"/>
          <ac:spMkLst>
            <pc:docMk/>
            <pc:sldMk cId="0" sldId="258"/>
            <ac:spMk id="26" creationId="{907B8F02-68BF-4780-A354-2ACABC28F6A1}"/>
          </ac:spMkLst>
        </pc:spChg>
        <pc:spChg chg="add mod ord">
          <ac:chgData name="양수빈" userId="c07f0e63-02c4-432d-82c2-0b4ff8a5f305" providerId="ADAL" clId="{EDC7A614-648C-4545-83CC-9BAD876AC765}" dt="2021-10-26T07:39:05.149" v="995" actId="167"/>
          <ac:spMkLst>
            <pc:docMk/>
            <pc:sldMk cId="0" sldId="258"/>
            <ac:spMk id="30" creationId="{0E21DE09-E20A-48AA-93DA-2F73E7CFBFF6}"/>
          </ac:spMkLst>
        </pc:spChg>
        <pc:spChg chg="mod">
          <ac:chgData name="양수빈" userId="c07f0e63-02c4-432d-82c2-0b4ff8a5f305" providerId="ADAL" clId="{EDC7A614-648C-4545-83CC-9BAD876AC765}" dt="2021-10-26T08:13:41.161" v="2949" actId="20577"/>
          <ac:spMkLst>
            <pc:docMk/>
            <pc:sldMk cId="0" sldId="258"/>
            <ac:spMk id="49" creationId="{00000000-0000-0000-0000-000000000000}"/>
          </ac:spMkLst>
        </pc:spChg>
        <pc:picChg chg="mod modCrop">
          <ac:chgData name="양수빈" userId="c07f0e63-02c4-432d-82c2-0b4ff8a5f305" providerId="ADAL" clId="{EDC7A614-648C-4545-83CC-9BAD876AC765}" dt="2021-10-26T07:26:05.151" v="135" actId="1076"/>
          <ac:picMkLst>
            <pc:docMk/>
            <pc:sldMk cId="0" sldId="258"/>
            <ac:picMk id="47" creationId="{00000000-0000-0000-0000-000000000000}"/>
          </ac:picMkLst>
        </pc:picChg>
        <pc:picChg chg="mod modCrop">
          <ac:chgData name="양수빈" userId="c07f0e63-02c4-432d-82c2-0b4ff8a5f305" providerId="ADAL" clId="{EDC7A614-648C-4545-83CC-9BAD876AC765}" dt="2021-10-26T07:26:09.600" v="136" actId="1076"/>
          <ac:picMkLst>
            <pc:docMk/>
            <pc:sldMk cId="0" sldId="258"/>
            <ac:picMk id="48" creationId="{00000000-0000-0000-0000-000000000000}"/>
          </ac:picMkLst>
        </pc:picChg>
      </pc:sldChg>
      <pc:sldChg chg="addSp delSp modSp mod">
        <pc:chgData name="양수빈" userId="c07f0e63-02c4-432d-82c2-0b4ff8a5f305" providerId="ADAL" clId="{EDC7A614-648C-4545-83CC-9BAD876AC765}" dt="2021-10-26T07:48:23.300" v="1199" actId="2710"/>
        <pc:sldMkLst>
          <pc:docMk/>
          <pc:sldMk cId="0" sldId="259"/>
        </pc:sldMkLst>
        <pc:spChg chg="add mod">
          <ac:chgData name="양수빈" userId="c07f0e63-02c4-432d-82c2-0b4ff8a5f305" providerId="ADAL" clId="{EDC7A614-648C-4545-83CC-9BAD876AC765}" dt="2021-10-26T07:45:50.956" v="1127" actId="368"/>
          <ac:spMkLst>
            <pc:docMk/>
            <pc:sldMk cId="0" sldId="259"/>
            <ac:spMk id="15" creationId="{F9ED5703-D559-454D-8464-B04D7418F2C8}"/>
          </ac:spMkLst>
        </pc:spChg>
        <pc:spChg chg="mod ord">
          <ac:chgData name="양수빈" userId="c07f0e63-02c4-432d-82c2-0b4ff8a5f305" providerId="ADAL" clId="{EDC7A614-648C-4545-83CC-9BAD876AC765}" dt="2021-10-26T07:48:23.300" v="1199" actId="2710"/>
          <ac:spMkLst>
            <pc:docMk/>
            <pc:sldMk cId="0" sldId="259"/>
            <ac:spMk id="47" creationId="{00000000-0000-0000-0000-000000000000}"/>
          </ac:spMkLst>
        </pc:spChg>
        <pc:spChg chg="del mod">
          <ac:chgData name="양수빈" userId="c07f0e63-02c4-432d-82c2-0b4ff8a5f305" providerId="ADAL" clId="{EDC7A614-648C-4545-83CC-9BAD876AC765}" dt="2021-10-26T07:42:34.365" v="1098" actId="478"/>
          <ac:spMkLst>
            <pc:docMk/>
            <pc:sldMk cId="0" sldId="259"/>
            <ac:spMk id="50" creationId="{00000000-0000-0000-0000-000000000000}"/>
          </ac:spMkLst>
        </pc:spChg>
        <pc:spChg chg="mod">
          <ac:chgData name="양수빈" userId="c07f0e63-02c4-432d-82c2-0b4ff8a5f305" providerId="ADAL" clId="{EDC7A614-648C-4545-83CC-9BAD876AC765}" dt="2021-10-26T07:42:58.699" v="1102" actId="114"/>
          <ac:spMkLst>
            <pc:docMk/>
            <pc:sldMk cId="0" sldId="259"/>
            <ac:spMk id="51" creationId="{00000000-0000-0000-0000-000000000000}"/>
          </ac:spMkLst>
        </pc:spChg>
        <pc:spChg chg="mod">
          <ac:chgData name="양수빈" userId="c07f0e63-02c4-432d-82c2-0b4ff8a5f305" providerId="ADAL" clId="{EDC7A614-648C-4545-83CC-9BAD876AC765}" dt="2021-10-26T07:42:58.699" v="1102" actId="114"/>
          <ac:spMkLst>
            <pc:docMk/>
            <pc:sldMk cId="0" sldId="259"/>
            <ac:spMk id="52" creationId="{00000000-0000-0000-0000-000000000000}"/>
          </ac:spMkLst>
        </pc:spChg>
      </pc:sldChg>
      <pc:sldChg chg="addSp delSp modSp mod">
        <pc:chgData name="양수빈" userId="c07f0e63-02c4-432d-82c2-0b4ff8a5f305" providerId="ADAL" clId="{EDC7A614-648C-4545-83CC-9BAD876AC765}" dt="2021-10-26T07:50:01.238" v="1267"/>
        <pc:sldMkLst>
          <pc:docMk/>
          <pc:sldMk cId="0" sldId="260"/>
        </pc:sldMkLst>
        <pc:spChg chg="add mod">
          <ac:chgData name="양수빈" userId="c07f0e63-02c4-432d-82c2-0b4ff8a5f305" providerId="ADAL" clId="{EDC7A614-648C-4545-83CC-9BAD876AC765}" dt="2021-10-26T07:46:07.324" v="1133" actId="1076"/>
          <ac:spMkLst>
            <pc:docMk/>
            <pc:sldMk cId="0" sldId="260"/>
            <ac:spMk id="15" creationId="{BE31CFD0-E0F4-46D9-A3A7-6521372F7624}"/>
          </ac:spMkLst>
        </pc:spChg>
        <pc:spChg chg="add mod">
          <ac:chgData name="양수빈" userId="c07f0e63-02c4-432d-82c2-0b4ff8a5f305" providerId="ADAL" clId="{EDC7A614-648C-4545-83CC-9BAD876AC765}" dt="2021-10-26T07:48:36.113" v="1202" actId="113"/>
          <ac:spMkLst>
            <pc:docMk/>
            <pc:sldMk cId="0" sldId="260"/>
            <ac:spMk id="16" creationId="{9D979434-6A55-49A2-99CC-6C401610B9E4}"/>
          </ac:spMkLst>
        </pc:spChg>
        <pc:spChg chg="add mod">
          <ac:chgData name="양수빈" userId="c07f0e63-02c4-432d-82c2-0b4ff8a5f305" providerId="ADAL" clId="{EDC7A614-648C-4545-83CC-9BAD876AC765}" dt="2021-10-26T07:49:50.027" v="1250"/>
          <ac:spMkLst>
            <pc:docMk/>
            <pc:sldMk cId="0" sldId="260"/>
            <ac:spMk id="17" creationId="{0B025CCD-BC8A-40CA-B57B-8936B8EE5EA6}"/>
          </ac:spMkLst>
        </pc:spChg>
        <pc:spChg chg="add mod">
          <ac:chgData name="양수빈" userId="c07f0e63-02c4-432d-82c2-0b4ff8a5f305" providerId="ADAL" clId="{EDC7A614-648C-4545-83CC-9BAD876AC765}" dt="2021-10-26T07:50:01.238" v="1267"/>
          <ac:spMkLst>
            <pc:docMk/>
            <pc:sldMk cId="0" sldId="260"/>
            <ac:spMk id="18" creationId="{33C51CBB-A9A4-4741-BFB2-56BD08A9C3BB}"/>
          </ac:spMkLst>
        </pc:spChg>
        <pc:spChg chg="del">
          <ac:chgData name="양수빈" userId="c07f0e63-02c4-432d-82c2-0b4ff8a5f305" providerId="ADAL" clId="{EDC7A614-648C-4545-83CC-9BAD876AC765}" dt="2021-10-26T07:46:09.818" v="1134" actId="21"/>
          <ac:spMkLst>
            <pc:docMk/>
            <pc:sldMk cId="0" sldId="260"/>
            <ac:spMk id="47" creationId="{00000000-0000-0000-0000-000000000000}"/>
          </ac:spMkLst>
        </pc:spChg>
        <pc:spChg chg="del">
          <ac:chgData name="양수빈" userId="c07f0e63-02c4-432d-82c2-0b4ff8a5f305" providerId="ADAL" clId="{EDC7A614-648C-4545-83CC-9BAD876AC765}" dt="2021-10-26T07:47:01.911" v="1157" actId="478"/>
          <ac:spMkLst>
            <pc:docMk/>
            <pc:sldMk cId="0" sldId="260"/>
            <ac:spMk id="50" creationId="{00000000-0000-0000-0000-000000000000}"/>
          </ac:spMkLst>
        </pc:spChg>
        <pc:picChg chg="mod">
          <ac:chgData name="양수빈" userId="c07f0e63-02c4-432d-82c2-0b4ff8a5f305" providerId="ADAL" clId="{EDC7A614-648C-4545-83CC-9BAD876AC765}" dt="2021-10-26T07:47:32.242" v="1172" actId="1076"/>
          <ac:picMkLst>
            <pc:docMk/>
            <pc:sldMk cId="0" sldId="260"/>
            <ac:picMk id="51" creationId="{00000000-0000-0000-0000-000000000000}"/>
          </ac:picMkLst>
        </pc:picChg>
        <pc:picChg chg="mod">
          <ac:chgData name="양수빈" userId="c07f0e63-02c4-432d-82c2-0b4ff8a5f305" providerId="ADAL" clId="{EDC7A614-648C-4545-83CC-9BAD876AC765}" dt="2021-10-26T07:49:41.265" v="1225" actId="1076"/>
          <ac:picMkLst>
            <pc:docMk/>
            <pc:sldMk cId="0" sldId="260"/>
            <ac:picMk id="52" creationId="{00000000-0000-0000-0000-000000000000}"/>
          </ac:picMkLst>
        </pc:picChg>
        <pc:picChg chg="mod modCrop">
          <ac:chgData name="양수빈" userId="c07f0e63-02c4-432d-82c2-0b4ff8a5f305" providerId="ADAL" clId="{EDC7A614-648C-4545-83CC-9BAD876AC765}" dt="2021-10-26T07:49:12.043" v="1210" actId="14100"/>
          <ac:picMkLst>
            <pc:docMk/>
            <pc:sldMk cId="0" sldId="260"/>
            <ac:picMk id="53" creationId="{00000000-0000-0000-0000-000000000000}"/>
          </ac:picMkLst>
        </pc:picChg>
        <pc:picChg chg="mod ord">
          <ac:chgData name="양수빈" userId="c07f0e63-02c4-432d-82c2-0b4ff8a5f305" providerId="ADAL" clId="{EDC7A614-648C-4545-83CC-9BAD876AC765}" dt="2021-10-26T07:49:25.330" v="1219" actId="1038"/>
          <ac:picMkLst>
            <pc:docMk/>
            <pc:sldMk cId="0" sldId="260"/>
            <ac:picMk id="54" creationId="{00000000-0000-0000-0000-000000000000}"/>
          </ac:picMkLst>
        </pc:picChg>
      </pc:sldChg>
      <pc:sldChg chg="addSp delSp modSp mod">
        <pc:chgData name="양수빈" userId="c07f0e63-02c4-432d-82c2-0b4ff8a5f305" providerId="ADAL" clId="{EDC7A614-648C-4545-83CC-9BAD876AC765}" dt="2021-10-26T08:01:03.994" v="2164" actId="20577"/>
        <pc:sldMkLst>
          <pc:docMk/>
          <pc:sldMk cId="0" sldId="261"/>
        </pc:sldMkLst>
        <pc:spChg chg="add mod">
          <ac:chgData name="양수빈" userId="c07f0e63-02c4-432d-82c2-0b4ff8a5f305" providerId="ADAL" clId="{EDC7A614-648C-4545-83CC-9BAD876AC765}" dt="2021-10-26T07:51:34.725" v="1324" actId="1076"/>
          <ac:spMkLst>
            <pc:docMk/>
            <pc:sldMk cId="0" sldId="261"/>
            <ac:spMk id="10" creationId="{CD53C899-84C9-4887-97F3-4FE163B93AC1}"/>
          </ac:spMkLst>
        </pc:spChg>
        <pc:spChg chg="add mod">
          <ac:chgData name="양수빈" userId="c07f0e63-02c4-432d-82c2-0b4ff8a5f305" providerId="ADAL" clId="{EDC7A614-648C-4545-83CC-9BAD876AC765}" dt="2021-10-26T08:01:03.994" v="2164" actId="20577"/>
          <ac:spMkLst>
            <pc:docMk/>
            <pc:sldMk cId="0" sldId="261"/>
            <ac:spMk id="11" creationId="{507E64E8-E450-4AFC-83E8-BA121E89E860}"/>
          </ac:spMkLst>
        </pc:spChg>
        <pc:spChg chg="mod">
          <ac:chgData name="양수빈" userId="c07f0e63-02c4-432d-82c2-0b4ff8a5f305" providerId="ADAL" clId="{EDC7A614-648C-4545-83CC-9BAD876AC765}" dt="2021-10-26T07:53:17.968" v="1510"/>
          <ac:spMkLst>
            <pc:docMk/>
            <pc:sldMk cId="0" sldId="261"/>
            <ac:spMk id="33" creationId="{00000000-0000-0000-0000-000000000000}"/>
          </ac:spMkLst>
        </pc:spChg>
        <pc:spChg chg="del">
          <ac:chgData name="양수빈" userId="c07f0e63-02c4-432d-82c2-0b4ff8a5f305" providerId="ADAL" clId="{EDC7A614-648C-4545-83CC-9BAD876AC765}" dt="2021-10-26T07:51:06.288" v="1307" actId="21"/>
          <ac:spMkLst>
            <pc:docMk/>
            <pc:sldMk cId="0" sldId="261"/>
            <ac:spMk id="47" creationId="{00000000-0000-0000-0000-000000000000}"/>
          </ac:spMkLst>
        </pc:spChg>
      </pc:sldChg>
      <pc:sldChg chg="addSp modSp mod">
        <pc:chgData name="양수빈" userId="c07f0e63-02c4-432d-82c2-0b4ff8a5f305" providerId="ADAL" clId="{EDC7A614-648C-4545-83CC-9BAD876AC765}" dt="2021-10-26T08:12:21.163" v="2919" actId="20577"/>
        <pc:sldMkLst>
          <pc:docMk/>
          <pc:sldMk cId="0" sldId="262"/>
        </pc:sldMkLst>
        <pc:spChg chg="add mod ord">
          <ac:chgData name="양수빈" userId="c07f0e63-02c4-432d-82c2-0b4ff8a5f305" providerId="ADAL" clId="{EDC7A614-648C-4545-83CC-9BAD876AC765}" dt="2021-10-26T08:09:58.470" v="2516" actId="2710"/>
          <ac:spMkLst>
            <pc:docMk/>
            <pc:sldMk cId="0" sldId="262"/>
            <ac:spMk id="10" creationId="{0CB3F1F5-8B26-43CC-85B7-C00CB7D96F25}"/>
          </ac:spMkLst>
        </pc:spChg>
        <pc:spChg chg="mod">
          <ac:chgData name="양수빈" userId="c07f0e63-02c4-432d-82c2-0b4ff8a5f305" providerId="ADAL" clId="{EDC7A614-648C-4545-83CC-9BAD876AC765}" dt="2021-10-26T08:12:21.163" v="2919" actId="20577"/>
          <ac:spMkLst>
            <pc:docMk/>
            <pc:sldMk cId="0" sldId="262"/>
            <ac:spMk id="47" creationId="{00000000-0000-0000-0000-000000000000}"/>
          </ac:spMkLst>
        </pc:spChg>
      </pc:sldChg>
      <pc:sldChg chg="del">
        <pc:chgData name="양수빈" userId="c07f0e63-02c4-432d-82c2-0b4ff8a5f305" providerId="ADAL" clId="{EDC7A614-648C-4545-83CC-9BAD876AC765}" dt="2021-10-26T07:50:10.212" v="1268" actId="47"/>
        <pc:sldMkLst>
          <pc:docMk/>
          <pc:sldMk cId="0" sldId="263"/>
        </pc:sldMkLst>
      </pc:sldChg>
      <pc:sldChg chg="modSp mod">
        <pc:chgData name="양수빈" userId="c07f0e63-02c4-432d-82c2-0b4ff8a5f305" providerId="ADAL" clId="{EDC7A614-648C-4545-83CC-9BAD876AC765}" dt="2021-10-26T07:50:50.661" v="1305" actId="20577"/>
        <pc:sldMkLst>
          <pc:docMk/>
          <pc:sldMk cId="0" sldId="264"/>
        </pc:sldMkLst>
        <pc:spChg chg="mod">
          <ac:chgData name="양수빈" userId="c07f0e63-02c4-432d-82c2-0b4ff8a5f305" providerId="ADAL" clId="{EDC7A614-648C-4545-83CC-9BAD876AC765}" dt="2021-10-26T07:50:50.661" v="1305" actId="20577"/>
          <ac:spMkLst>
            <pc:docMk/>
            <pc:sldMk cId="0" sldId="264"/>
            <ac:spMk id="33" creationId="{00000000-0000-0000-0000-000000000000}"/>
          </ac:spMkLst>
        </pc:spChg>
        <pc:spChg chg="mod">
          <ac:chgData name="양수빈" userId="c07f0e63-02c4-432d-82c2-0b4ff8a5f305" providerId="ADAL" clId="{EDC7A614-648C-4545-83CC-9BAD876AC765}" dt="2021-10-26T07:50:33.049" v="1293" actId="20577"/>
          <ac:spMkLst>
            <pc:docMk/>
            <pc:sldMk cId="0" sldId="264"/>
            <ac:spMk id="47" creationId="{00000000-0000-0000-0000-000000000000}"/>
          </ac:spMkLst>
        </pc:spChg>
      </pc:sldChg>
      <pc:sldChg chg="addSp delSp modSp add mod setBg">
        <pc:chgData name="양수빈" userId="c07f0e63-02c4-432d-82c2-0b4ff8a5f305" providerId="ADAL" clId="{EDC7A614-648C-4545-83CC-9BAD876AC765}" dt="2021-10-26T08:08:50.274" v="2356" actId="1076"/>
        <pc:sldMkLst>
          <pc:docMk/>
          <pc:sldMk cId="990449118" sldId="265"/>
        </pc:sldMkLst>
        <pc:spChg chg="mod">
          <ac:chgData name="양수빈" userId="c07f0e63-02c4-432d-82c2-0b4ff8a5f305" providerId="ADAL" clId="{EDC7A614-648C-4545-83CC-9BAD876AC765}" dt="2021-10-26T08:04:54.425" v="2315" actId="113"/>
          <ac:spMkLst>
            <pc:docMk/>
            <pc:sldMk cId="990449118" sldId="265"/>
            <ac:spMk id="16" creationId="{9D979434-6A55-49A2-99CC-6C401610B9E4}"/>
          </ac:spMkLst>
        </pc:spChg>
        <pc:spChg chg="del">
          <ac:chgData name="양수빈" userId="c07f0e63-02c4-432d-82c2-0b4ff8a5f305" providerId="ADAL" clId="{EDC7A614-648C-4545-83CC-9BAD876AC765}" dt="2021-10-26T08:05:35.075" v="2322" actId="478"/>
          <ac:spMkLst>
            <pc:docMk/>
            <pc:sldMk cId="990449118" sldId="265"/>
            <ac:spMk id="17" creationId="{0B025CCD-BC8A-40CA-B57B-8936B8EE5EA6}"/>
          </ac:spMkLst>
        </pc:spChg>
        <pc:spChg chg="mod">
          <ac:chgData name="양수빈" userId="c07f0e63-02c4-432d-82c2-0b4ff8a5f305" providerId="ADAL" clId="{EDC7A614-648C-4545-83CC-9BAD876AC765}" dt="2021-10-26T08:05:39.517" v="2336"/>
          <ac:spMkLst>
            <pc:docMk/>
            <pc:sldMk cId="990449118" sldId="265"/>
            <ac:spMk id="18" creationId="{33C51CBB-A9A4-4741-BFB2-56BD08A9C3BB}"/>
          </ac:spMkLst>
        </pc:spChg>
        <pc:picChg chg="add mod">
          <ac:chgData name="양수빈" userId="c07f0e63-02c4-432d-82c2-0b4ff8a5f305" providerId="ADAL" clId="{EDC7A614-648C-4545-83CC-9BAD876AC765}" dt="2021-10-26T08:05:28.159" v="2320" actId="1076"/>
          <ac:picMkLst>
            <pc:docMk/>
            <pc:sldMk cId="990449118" sldId="265"/>
            <ac:picMk id="3" creationId="{E82D543A-F742-40DE-B4B7-27E4EEB53BD7}"/>
          </ac:picMkLst>
        </pc:picChg>
        <pc:picChg chg="del">
          <ac:chgData name="양수빈" userId="c07f0e63-02c4-432d-82c2-0b4ff8a5f305" providerId="ADAL" clId="{EDC7A614-648C-4545-83CC-9BAD876AC765}" dt="2021-10-26T08:05:31.993" v="2321" actId="478"/>
          <ac:picMkLst>
            <pc:docMk/>
            <pc:sldMk cId="990449118" sldId="265"/>
            <ac:picMk id="51" creationId="{00000000-0000-0000-0000-000000000000}"/>
          </ac:picMkLst>
        </pc:picChg>
        <pc:picChg chg="del">
          <ac:chgData name="양수빈" userId="c07f0e63-02c4-432d-82c2-0b4ff8a5f305" providerId="ADAL" clId="{EDC7A614-648C-4545-83CC-9BAD876AC765}" dt="2021-10-26T08:05:31.993" v="2321" actId="478"/>
          <ac:picMkLst>
            <pc:docMk/>
            <pc:sldMk cId="990449118" sldId="265"/>
            <ac:picMk id="52" creationId="{00000000-0000-0000-0000-000000000000}"/>
          </ac:picMkLst>
        </pc:picChg>
        <pc:picChg chg="del">
          <ac:chgData name="양수빈" userId="c07f0e63-02c4-432d-82c2-0b4ff8a5f305" providerId="ADAL" clId="{EDC7A614-648C-4545-83CC-9BAD876AC765}" dt="2021-10-26T08:05:31.993" v="2321" actId="478"/>
          <ac:picMkLst>
            <pc:docMk/>
            <pc:sldMk cId="990449118" sldId="265"/>
            <ac:picMk id="53" creationId="{00000000-0000-0000-0000-000000000000}"/>
          </ac:picMkLst>
        </pc:picChg>
        <pc:picChg chg="del">
          <ac:chgData name="양수빈" userId="c07f0e63-02c4-432d-82c2-0b4ff8a5f305" providerId="ADAL" clId="{EDC7A614-648C-4545-83CC-9BAD876AC765}" dt="2021-10-26T08:05:31.993" v="2321" actId="478"/>
          <ac:picMkLst>
            <pc:docMk/>
            <pc:sldMk cId="990449118" sldId="265"/>
            <ac:picMk id="54" creationId="{00000000-0000-0000-0000-000000000000}"/>
          </ac:picMkLst>
        </pc:picChg>
        <pc:picChg chg="add mod">
          <ac:chgData name="양수빈" userId="c07f0e63-02c4-432d-82c2-0b4ff8a5f305" providerId="ADAL" clId="{EDC7A614-648C-4545-83CC-9BAD876AC765}" dt="2021-10-26T08:08:50.274" v="2356" actId="1076"/>
          <ac:picMkLst>
            <pc:docMk/>
            <pc:sldMk cId="990449118" sldId="265"/>
            <ac:picMk id="1026" creationId="{CE17FEA1-1061-42AE-8535-C73D48EB5C51}"/>
          </ac:picMkLst>
        </pc:picChg>
        <pc:picChg chg="add mod">
          <ac:chgData name="양수빈" userId="c07f0e63-02c4-432d-82c2-0b4ff8a5f305" providerId="ADAL" clId="{EDC7A614-648C-4545-83CC-9BAD876AC765}" dt="2021-10-26T08:08:48.458" v="2355" actId="1076"/>
          <ac:picMkLst>
            <pc:docMk/>
            <pc:sldMk cId="990449118" sldId="265"/>
            <ac:picMk id="1028" creationId="{242C14AC-8130-4229-BCAC-6AAABC5646C9}"/>
          </ac:picMkLst>
        </pc:picChg>
      </pc:sldChg>
      <pc:sldChg chg="add del setBg">
        <pc:chgData name="양수빈" userId="c07f0e63-02c4-432d-82c2-0b4ff8a5f305" providerId="ADAL" clId="{EDC7A614-648C-4545-83CC-9BAD876AC765}" dt="2021-10-26T08:00:42.597" v="2160"/>
        <pc:sldMkLst>
          <pc:docMk/>
          <pc:sldMk cId="3509974938" sldId="266"/>
        </pc:sldMkLst>
      </pc:sldChg>
    </pc:docChg>
  </pc:docChgLst>
  <pc:docChgLst>
    <pc:chgData name="양수빈" userId="c07f0e63-02c4-432d-82c2-0b4ff8a5f305" providerId="ADAL" clId="{FEFE1D11-9ABE-4B30-B3B5-AB978E6CBA39}"/>
    <pc:docChg chg="undo custSel addSld delSld modSld sldOrd modMainMaster">
      <pc:chgData name="양수빈" userId="c07f0e63-02c4-432d-82c2-0b4ff8a5f305" providerId="ADAL" clId="{FEFE1D11-9ABE-4B30-B3B5-AB978E6CBA39}" dt="2021-12-01T08:18:40.239" v="8389" actId="20577"/>
      <pc:docMkLst>
        <pc:docMk/>
      </pc:docMkLst>
      <pc:sldChg chg="modSp mod setBg">
        <pc:chgData name="양수빈" userId="c07f0e63-02c4-432d-82c2-0b4ff8a5f305" providerId="ADAL" clId="{FEFE1D11-9ABE-4B30-B3B5-AB978E6CBA39}" dt="2021-12-01T07:54:58.625" v="6549" actId="20577"/>
        <pc:sldMkLst>
          <pc:docMk/>
          <pc:sldMk cId="0" sldId="256"/>
        </pc:sldMkLst>
        <pc:spChg chg="mod">
          <ac:chgData name="양수빈" userId="c07f0e63-02c4-432d-82c2-0b4ff8a5f305" providerId="ADAL" clId="{FEFE1D11-9ABE-4B30-B3B5-AB978E6CBA39}" dt="2021-12-01T07:54:58.625" v="6549" actId="20577"/>
          <ac:spMkLst>
            <pc:docMk/>
            <pc:sldMk cId="0" sldId="256"/>
            <ac:spMk id="14" creationId="{00000000-0000-0000-0000-000000000000}"/>
          </ac:spMkLst>
        </pc:spChg>
      </pc:sldChg>
      <pc:sldChg chg="modSp del mod">
        <pc:chgData name="양수빈" userId="c07f0e63-02c4-432d-82c2-0b4ff8a5f305" providerId="ADAL" clId="{FEFE1D11-9ABE-4B30-B3B5-AB978E6CBA39}" dt="2021-12-01T03:01:18.017" v="73" actId="47"/>
        <pc:sldMkLst>
          <pc:docMk/>
          <pc:sldMk cId="0" sldId="257"/>
        </pc:sldMkLst>
        <pc:spChg chg="mod">
          <ac:chgData name="양수빈" userId="c07f0e63-02c4-432d-82c2-0b4ff8a5f305" providerId="ADAL" clId="{FEFE1D11-9ABE-4B30-B3B5-AB978E6CBA39}" dt="2021-12-01T00:29:46.261" v="49" actId="20577"/>
          <ac:spMkLst>
            <pc:docMk/>
            <pc:sldMk cId="0" sldId="257"/>
            <ac:spMk id="47" creationId="{00000000-0000-0000-0000-000000000000}"/>
          </ac:spMkLst>
        </pc:spChg>
      </pc:sldChg>
      <pc:sldChg chg="modSp mod setBg">
        <pc:chgData name="양수빈" userId="c07f0e63-02c4-432d-82c2-0b4ff8a5f305" providerId="ADAL" clId="{FEFE1D11-9ABE-4B30-B3B5-AB978E6CBA39}" dt="2021-12-01T07:55:43.143" v="6668"/>
        <pc:sldMkLst>
          <pc:docMk/>
          <pc:sldMk cId="0" sldId="258"/>
        </pc:sldMkLst>
        <pc:spChg chg="mod">
          <ac:chgData name="양수빈" userId="c07f0e63-02c4-432d-82c2-0b4ff8a5f305" providerId="ADAL" clId="{FEFE1D11-9ABE-4B30-B3B5-AB978E6CBA39}" dt="2021-12-01T07:55:43.143" v="6668"/>
          <ac:spMkLst>
            <pc:docMk/>
            <pc:sldMk cId="0" sldId="258"/>
            <ac:spMk id="49" creationId="{00000000-0000-0000-0000-000000000000}"/>
          </ac:spMkLst>
        </pc:spChg>
      </pc:sldChg>
      <pc:sldChg chg="addSp delSp modSp mod setBg">
        <pc:chgData name="양수빈" userId="c07f0e63-02c4-432d-82c2-0b4ff8a5f305" providerId="ADAL" clId="{FEFE1D11-9ABE-4B30-B3B5-AB978E6CBA39}" dt="2021-12-01T07:21:18.104" v="4124"/>
        <pc:sldMkLst>
          <pc:docMk/>
          <pc:sldMk cId="0" sldId="259"/>
        </pc:sldMkLst>
        <pc:spChg chg="add del mod">
          <ac:chgData name="양수빈" userId="c07f0e63-02c4-432d-82c2-0b4ff8a5f305" providerId="ADAL" clId="{FEFE1D11-9ABE-4B30-B3B5-AB978E6CBA39}" dt="2021-12-01T06:07:19.643" v="198" actId="478"/>
          <ac:spMkLst>
            <pc:docMk/>
            <pc:sldMk cId="0" sldId="259"/>
            <ac:spMk id="4" creationId="{84CA01F5-DBCF-460F-92BA-3536A8B26FEA}"/>
          </ac:spMkLst>
        </pc:spChg>
        <pc:spChg chg="mod">
          <ac:chgData name="양수빈" userId="c07f0e63-02c4-432d-82c2-0b4ff8a5f305" providerId="ADAL" clId="{FEFE1D11-9ABE-4B30-B3B5-AB978E6CBA39}" dt="2021-12-01T07:17:27.178" v="3958" actId="1076"/>
          <ac:spMkLst>
            <pc:docMk/>
            <pc:sldMk cId="0" sldId="259"/>
            <ac:spMk id="15" creationId="{F9ED5703-D559-454D-8464-B04D7418F2C8}"/>
          </ac:spMkLst>
        </pc:spChg>
        <pc:spChg chg="add mod">
          <ac:chgData name="양수빈" userId="c07f0e63-02c4-432d-82c2-0b4ff8a5f305" providerId="ADAL" clId="{FEFE1D11-9ABE-4B30-B3B5-AB978E6CBA39}" dt="2021-12-01T07:16:57.261" v="3948" actId="1076"/>
          <ac:spMkLst>
            <pc:docMk/>
            <pc:sldMk cId="0" sldId="259"/>
            <ac:spMk id="19" creationId="{DAE7CCBE-EC87-476C-B09B-B1103AF84FE5}"/>
          </ac:spMkLst>
        </pc:spChg>
        <pc:spChg chg="add mod">
          <ac:chgData name="양수빈" userId="c07f0e63-02c4-432d-82c2-0b4ff8a5f305" providerId="ADAL" clId="{FEFE1D11-9ABE-4B30-B3B5-AB978E6CBA39}" dt="2021-12-01T07:17:01.280" v="3949" actId="1076"/>
          <ac:spMkLst>
            <pc:docMk/>
            <pc:sldMk cId="0" sldId="259"/>
            <ac:spMk id="20" creationId="{43508314-F133-4560-B31A-1AD8D3ED815C}"/>
          </ac:spMkLst>
        </pc:spChg>
        <pc:spChg chg="add mod">
          <ac:chgData name="양수빈" userId="c07f0e63-02c4-432d-82c2-0b4ff8a5f305" providerId="ADAL" clId="{FEFE1D11-9ABE-4B30-B3B5-AB978E6CBA39}" dt="2021-12-01T07:17:08.040" v="3950" actId="1076"/>
          <ac:spMkLst>
            <pc:docMk/>
            <pc:sldMk cId="0" sldId="259"/>
            <ac:spMk id="21" creationId="{136487F9-9B27-4DBC-8516-72AFB011D40D}"/>
          </ac:spMkLst>
        </pc:spChg>
        <pc:spChg chg="mod">
          <ac:chgData name="양수빈" userId="c07f0e63-02c4-432d-82c2-0b4ff8a5f305" providerId="ADAL" clId="{FEFE1D11-9ABE-4B30-B3B5-AB978E6CBA39}" dt="2021-12-01T07:01:07.001" v="2973"/>
          <ac:spMkLst>
            <pc:docMk/>
            <pc:sldMk cId="0" sldId="259"/>
            <ac:spMk id="33" creationId="{00000000-0000-0000-0000-000000000000}"/>
          </ac:spMkLst>
        </pc:spChg>
        <pc:spChg chg="add mod">
          <ac:chgData name="양수빈" userId="c07f0e63-02c4-432d-82c2-0b4ff8a5f305" providerId="ADAL" clId="{FEFE1D11-9ABE-4B30-B3B5-AB978E6CBA39}" dt="2021-12-01T07:18:30.315" v="4024" actId="20577"/>
          <ac:spMkLst>
            <pc:docMk/>
            <pc:sldMk cId="0" sldId="259"/>
            <ac:spMk id="34" creationId="{4F99B4C5-D78E-41D7-AB47-3160E31BA01A}"/>
          </ac:spMkLst>
        </pc:spChg>
        <pc:spChg chg="add mod">
          <ac:chgData name="양수빈" userId="c07f0e63-02c4-432d-82c2-0b4ff8a5f305" providerId="ADAL" clId="{FEFE1D11-9ABE-4B30-B3B5-AB978E6CBA39}" dt="2021-12-01T07:21:18.104" v="4124"/>
          <ac:spMkLst>
            <pc:docMk/>
            <pc:sldMk cId="0" sldId="259"/>
            <ac:spMk id="36" creationId="{E58DFF91-3DF5-46C8-BA52-146D2DB172D1}"/>
          </ac:spMkLst>
        </pc:spChg>
        <pc:spChg chg="mod">
          <ac:chgData name="양수빈" userId="c07f0e63-02c4-432d-82c2-0b4ff8a5f305" providerId="ADAL" clId="{FEFE1D11-9ABE-4B30-B3B5-AB978E6CBA39}" dt="2021-12-01T07:18:59.429" v="4051" actId="20577"/>
          <ac:spMkLst>
            <pc:docMk/>
            <pc:sldMk cId="0" sldId="259"/>
            <ac:spMk id="47" creationId="{00000000-0000-0000-0000-000000000000}"/>
          </ac:spMkLst>
        </pc:spChg>
        <pc:spChg chg="del">
          <ac:chgData name="양수빈" userId="c07f0e63-02c4-432d-82c2-0b4ff8a5f305" providerId="ADAL" clId="{FEFE1D11-9ABE-4B30-B3B5-AB978E6CBA39}" dt="2021-12-01T00:30:08.608" v="69" actId="478"/>
          <ac:spMkLst>
            <pc:docMk/>
            <pc:sldMk cId="0" sldId="259"/>
            <ac:spMk id="51" creationId="{00000000-0000-0000-0000-000000000000}"/>
          </ac:spMkLst>
        </pc:spChg>
        <pc:spChg chg="del">
          <ac:chgData name="양수빈" userId="c07f0e63-02c4-432d-82c2-0b4ff8a5f305" providerId="ADAL" clId="{FEFE1D11-9ABE-4B30-B3B5-AB978E6CBA39}" dt="2021-12-01T00:30:10.074" v="70" actId="478"/>
          <ac:spMkLst>
            <pc:docMk/>
            <pc:sldMk cId="0" sldId="259"/>
            <ac:spMk id="52" creationId="{00000000-0000-0000-0000-000000000000}"/>
          </ac:spMkLst>
        </pc:spChg>
        <pc:picChg chg="add del mod">
          <ac:chgData name="양수빈" userId="c07f0e63-02c4-432d-82c2-0b4ff8a5f305" providerId="ADAL" clId="{FEFE1D11-9ABE-4B30-B3B5-AB978E6CBA39}" dt="2021-12-01T06:07:17.992" v="197" actId="478"/>
          <ac:picMkLst>
            <pc:docMk/>
            <pc:sldMk cId="0" sldId="259"/>
            <ac:picMk id="3" creationId="{94C304E6-14CE-4E3F-8CC3-A7C9688174ED}"/>
          </ac:picMkLst>
        </pc:picChg>
        <pc:picChg chg="add mod">
          <ac:chgData name="양수빈" userId="c07f0e63-02c4-432d-82c2-0b4ff8a5f305" providerId="ADAL" clId="{FEFE1D11-9ABE-4B30-B3B5-AB978E6CBA39}" dt="2021-12-01T07:17:08.040" v="3950" actId="1076"/>
          <ac:picMkLst>
            <pc:docMk/>
            <pc:sldMk cId="0" sldId="259"/>
            <ac:picMk id="5" creationId="{B6DD6B61-710A-4650-A29A-22913EA9BCA8}"/>
          </ac:picMkLst>
        </pc:picChg>
        <pc:picChg chg="add mod">
          <ac:chgData name="양수빈" userId="c07f0e63-02c4-432d-82c2-0b4ff8a5f305" providerId="ADAL" clId="{FEFE1D11-9ABE-4B30-B3B5-AB978E6CBA39}" dt="2021-12-01T07:16:57.261" v="3948" actId="1076"/>
          <ac:picMkLst>
            <pc:docMk/>
            <pc:sldMk cId="0" sldId="259"/>
            <ac:picMk id="7" creationId="{898DD7FB-44EC-40B1-95CF-9046EEFD6177}"/>
          </ac:picMkLst>
        </pc:picChg>
        <pc:picChg chg="add mod">
          <ac:chgData name="양수빈" userId="c07f0e63-02c4-432d-82c2-0b4ff8a5f305" providerId="ADAL" clId="{FEFE1D11-9ABE-4B30-B3B5-AB978E6CBA39}" dt="2021-12-01T07:16:45.561" v="3947" actId="1076"/>
          <ac:picMkLst>
            <pc:docMk/>
            <pc:sldMk cId="0" sldId="259"/>
            <ac:picMk id="9" creationId="{03D3123C-1C6C-42A9-9EF7-43727E3D4440}"/>
          </ac:picMkLst>
        </pc:picChg>
        <pc:picChg chg="add del mod">
          <ac:chgData name="양수빈" userId="c07f0e63-02c4-432d-82c2-0b4ff8a5f305" providerId="ADAL" clId="{FEFE1D11-9ABE-4B30-B3B5-AB978E6CBA39}" dt="2021-12-01T06:50:12.562" v="2236" actId="21"/>
          <ac:picMkLst>
            <pc:docMk/>
            <pc:sldMk cId="0" sldId="259"/>
            <ac:picMk id="16" creationId="{2F6CC90B-7262-414B-86D5-3BFAB1143F79}"/>
          </ac:picMkLst>
        </pc:picChg>
        <pc:picChg chg="add mod">
          <ac:chgData name="양수빈" userId="c07f0e63-02c4-432d-82c2-0b4ff8a5f305" providerId="ADAL" clId="{FEFE1D11-9ABE-4B30-B3B5-AB978E6CBA39}" dt="2021-12-01T07:18:15.221" v="3992" actId="1076"/>
          <ac:picMkLst>
            <pc:docMk/>
            <pc:sldMk cId="0" sldId="259"/>
            <ac:picMk id="23" creationId="{941B68DB-4D65-4493-8742-9906653BFC6D}"/>
          </ac:picMkLst>
        </pc:picChg>
        <pc:picChg chg="add mod">
          <ac:chgData name="양수빈" userId="c07f0e63-02c4-432d-82c2-0b4ff8a5f305" providerId="ADAL" clId="{FEFE1D11-9ABE-4B30-B3B5-AB978E6CBA39}" dt="2021-12-01T07:19:57.298" v="4063" actId="1035"/>
          <ac:picMkLst>
            <pc:docMk/>
            <pc:sldMk cId="0" sldId="259"/>
            <ac:picMk id="30" creationId="{412657BC-0131-44C6-AB01-63F48EF14F8C}"/>
          </ac:picMkLst>
        </pc:picChg>
        <pc:picChg chg="del">
          <ac:chgData name="양수빈" userId="c07f0e63-02c4-432d-82c2-0b4ff8a5f305" providerId="ADAL" clId="{FEFE1D11-9ABE-4B30-B3B5-AB978E6CBA39}" dt="2021-12-01T00:30:08.608" v="69" actId="478"/>
          <ac:picMkLst>
            <pc:docMk/>
            <pc:sldMk cId="0" sldId="259"/>
            <ac:picMk id="48" creationId="{00000000-0000-0000-0000-000000000000}"/>
          </ac:picMkLst>
        </pc:picChg>
        <pc:picChg chg="del">
          <ac:chgData name="양수빈" userId="c07f0e63-02c4-432d-82c2-0b4ff8a5f305" providerId="ADAL" clId="{FEFE1D11-9ABE-4B30-B3B5-AB978E6CBA39}" dt="2021-12-01T00:30:08.608" v="69" actId="478"/>
          <ac:picMkLst>
            <pc:docMk/>
            <pc:sldMk cId="0" sldId="259"/>
            <ac:picMk id="49" creationId="{00000000-0000-0000-0000-000000000000}"/>
          </ac:picMkLst>
        </pc:picChg>
        <pc:cxnChg chg="add del mod">
          <ac:chgData name="양수빈" userId="c07f0e63-02c4-432d-82c2-0b4ff8a5f305" providerId="ADAL" clId="{FEFE1D11-9ABE-4B30-B3B5-AB978E6CBA39}" dt="2021-12-01T07:15:53.898" v="3935" actId="478"/>
          <ac:cxnSpMkLst>
            <pc:docMk/>
            <pc:sldMk cId="0" sldId="259"/>
            <ac:cxnSpMk id="11" creationId="{6D0433C1-345B-4F86-AFAD-44890309EEDC}"/>
          </ac:cxnSpMkLst>
        </pc:cxnChg>
        <pc:cxnChg chg="add del mod">
          <ac:chgData name="양수빈" userId="c07f0e63-02c4-432d-82c2-0b4ff8a5f305" providerId="ADAL" clId="{FEFE1D11-9ABE-4B30-B3B5-AB978E6CBA39}" dt="2021-12-01T07:15:55.485" v="3936" actId="478"/>
          <ac:cxnSpMkLst>
            <pc:docMk/>
            <pc:sldMk cId="0" sldId="259"/>
            <ac:cxnSpMk id="24" creationId="{9822322F-FF16-4999-8540-B8CACA1F39AC}"/>
          </ac:cxnSpMkLst>
        </pc:cxnChg>
      </pc:sldChg>
      <pc:sldChg chg="del setBg">
        <pc:chgData name="양수빈" userId="c07f0e63-02c4-432d-82c2-0b4ff8a5f305" providerId="ADAL" clId="{FEFE1D11-9ABE-4B30-B3B5-AB978E6CBA39}" dt="2021-12-01T07:00:22.290" v="2873" actId="47"/>
        <pc:sldMkLst>
          <pc:docMk/>
          <pc:sldMk cId="0" sldId="260"/>
        </pc:sldMkLst>
      </pc:sldChg>
      <pc:sldChg chg="del setBg">
        <pc:chgData name="양수빈" userId="c07f0e63-02c4-432d-82c2-0b4ff8a5f305" providerId="ADAL" clId="{FEFE1D11-9ABE-4B30-B3B5-AB978E6CBA39}" dt="2021-12-01T07:00:24.373" v="2874" actId="47"/>
        <pc:sldMkLst>
          <pc:docMk/>
          <pc:sldMk cId="0" sldId="261"/>
        </pc:sldMkLst>
      </pc:sldChg>
      <pc:sldChg chg="setBg">
        <pc:chgData name="양수빈" userId="c07f0e63-02c4-432d-82c2-0b4ff8a5f305" providerId="ADAL" clId="{FEFE1D11-9ABE-4B30-B3B5-AB978E6CBA39}" dt="2021-12-01T06:46:27.466" v="2229"/>
        <pc:sldMkLst>
          <pc:docMk/>
          <pc:sldMk cId="0" sldId="262"/>
        </pc:sldMkLst>
      </pc:sldChg>
      <pc:sldChg chg="setBg">
        <pc:chgData name="양수빈" userId="c07f0e63-02c4-432d-82c2-0b4ff8a5f305" providerId="ADAL" clId="{FEFE1D11-9ABE-4B30-B3B5-AB978E6CBA39}" dt="2021-12-01T06:46:27.466" v="2229"/>
        <pc:sldMkLst>
          <pc:docMk/>
          <pc:sldMk cId="0" sldId="264"/>
        </pc:sldMkLst>
      </pc:sldChg>
      <pc:sldChg chg="del setBg">
        <pc:chgData name="양수빈" userId="c07f0e63-02c4-432d-82c2-0b4ff8a5f305" providerId="ADAL" clId="{FEFE1D11-9ABE-4B30-B3B5-AB978E6CBA39}" dt="2021-12-01T07:00:22.290" v="2873" actId="47"/>
        <pc:sldMkLst>
          <pc:docMk/>
          <pc:sldMk cId="990449118" sldId="265"/>
        </pc:sldMkLst>
      </pc:sldChg>
      <pc:sldChg chg="addSp delSp modSp add mod ord setBg modNotesTx">
        <pc:chgData name="양수빈" userId="c07f0e63-02c4-432d-82c2-0b4ff8a5f305" providerId="ADAL" clId="{FEFE1D11-9ABE-4B30-B3B5-AB978E6CBA39}" dt="2021-12-01T07:00:50.653" v="2911" actId="20577"/>
        <pc:sldMkLst>
          <pc:docMk/>
          <pc:sldMk cId="3859851309" sldId="266"/>
        </pc:sldMkLst>
        <pc:spChg chg="mod">
          <ac:chgData name="양수빈" userId="c07f0e63-02c4-432d-82c2-0b4ff8a5f305" providerId="ADAL" clId="{FEFE1D11-9ABE-4B30-B3B5-AB978E6CBA39}" dt="2021-12-01T06:14:18.231" v="579" actId="1076"/>
          <ac:spMkLst>
            <pc:docMk/>
            <pc:sldMk cId="3859851309" sldId="266"/>
            <ac:spMk id="15" creationId="{F9ED5703-D559-454D-8464-B04D7418F2C8}"/>
          </ac:spMkLst>
        </pc:spChg>
        <pc:spChg chg="add mod">
          <ac:chgData name="양수빈" userId="c07f0e63-02c4-432d-82c2-0b4ff8a5f305" providerId="ADAL" clId="{FEFE1D11-9ABE-4B30-B3B5-AB978E6CBA39}" dt="2021-12-01T06:15:27.310" v="657"/>
          <ac:spMkLst>
            <pc:docMk/>
            <pc:sldMk cId="3859851309" sldId="266"/>
            <ac:spMk id="18" creationId="{EFD1FCA6-00ED-408C-A56C-9318E58A1CC4}"/>
          </ac:spMkLst>
        </pc:spChg>
        <pc:spChg chg="mod">
          <ac:chgData name="양수빈" userId="c07f0e63-02c4-432d-82c2-0b4ff8a5f305" providerId="ADAL" clId="{FEFE1D11-9ABE-4B30-B3B5-AB978E6CBA39}" dt="2021-12-01T07:00:50.653" v="2911" actId="20577"/>
          <ac:spMkLst>
            <pc:docMk/>
            <pc:sldMk cId="3859851309" sldId="266"/>
            <ac:spMk id="33" creationId="{00000000-0000-0000-0000-000000000000}"/>
          </ac:spMkLst>
        </pc:spChg>
        <pc:spChg chg="mod">
          <ac:chgData name="양수빈" userId="c07f0e63-02c4-432d-82c2-0b4ff8a5f305" providerId="ADAL" clId="{FEFE1D11-9ABE-4B30-B3B5-AB978E6CBA39}" dt="2021-12-01T06:45:41.935" v="2226" actId="113"/>
          <ac:spMkLst>
            <pc:docMk/>
            <pc:sldMk cId="3859851309" sldId="266"/>
            <ac:spMk id="47" creationId="{00000000-0000-0000-0000-000000000000}"/>
          </ac:spMkLst>
        </pc:spChg>
        <pc:picChg chg="add mod">
          <ac:chgData name="양수빈" userId="c07f0e63-02c4-432d-82c2-0b4ff8a5f305" providerId="ADAL" clId="{FEFE1D11-9ABE-4B30-B3B5-AB978E6CBA39}" dt="2021-12-01T06:13:53.285" v="554" actId="1076"/>
          <ac:picMkLst>
            <pc:docMk/>
            <pc:sldMk cId="3859851309" sldId="266"/>
            <ac:picMk id="3" creationId="{46E157BA-1B08-440C-B2A9-2B66283ECE2A}"/>
          </ac:picMkLst>
        </pc:picChg>
        <pc:picChg chg="del">
          <ac:chgData name="양수빈" userId="c07f0e63-02c4-432d-82c2-0b4ff8a5f305" providerId="ADAL" clId="{FEFE1D11-9ABE-4B30-B3B5-AB978E6CBA39}" dt="2021-12-01T06:08:38.255" v="226" actId="478"/>
          <ac:picMkLst>
            <pc:docMk/>
            <pc:sldMk cId="3859851309" sldId="266"/>
            <ac:picMk id="5" creationId="{B6DD6B61-710A-4650-A29A-22913EA9BCA8}"/>
          </ac:picMkLst>
        </pc:picChg>
        <pc:picChg chg="add mod">
          <ac:chgData name="양수빈" userId="c07f0e63-02c4-432d-82c2-0b4ff8a5f305" providerId="ADAL" clId="{FEFE1D11-9ABE-4B30-B3B5-AB978E6CBA39}" dt="2021-12-01T06:15:09.040" v="584" actId="1076"/>
          <ac:picMkLst>
            <pc:docMk/>
            <pc:sldMk cId="3859851309" sldId="266"/>
            <ac:picMk id="6" creationId="{E07CF190-289E-46C4-A564-CFB4FEE32B83}"/>
          </ac:picMkLst>
        </pc:picChg>
        <pc:picChg chg="del">
          <ac:chgData name="양수빈" userId="c07f0e63-02c4-432d-82c2-0b4ff8a5f305" providerId="ADAL" clId="{FEFE1D11-9ABE-4B30-B3B5-AB978E6CBA39}" dt="2021-12-01T06:08:38.897" v="227" actId="478"/>
          <ac:picMkLst>
            <pc:docMk/>
            <pc:sldMk cId="3859851309" sldId="266"/>
            <ac:picMk id="7" creationId="{898DD7FB-44EC-40B1-95CF-9046EEFD6177}"/>
          </ac:picMkLst>
        </pc:picChg>
        <pc:picChg chg="del">
          <ac:chgData name="양수빈" userId="c07f0e63-02c4-432d-82c2-0b4ff8a5f305" providerId="ADAL" clId="{FEFE1D11-9ABE-4B30-B3B5-AB978E6CBA39}" dt="2021-12-01T06:08:39.271" v="228" actId="478"/>
          <ac:picMkLst>
            <pc:docMk/>
            <pc:sldMk cId="3859851309" sldId="266"/>
            <ac:picMk id="9" creationId="{03D3123C-1C6C-42A9-9EF7-43727E3D4440}"/>
          </ac:picMkLst>
        </pc:picChg>
      </pc:sldChg>
      <pc:sldChg chg="addSp delSp modSp add mod setBg modNotesTx">
        <pc:chgData name="양수빈" userId="c07f0e63-02c4-432d-82c2-0b4ff8a5f305" providerId="ADAL" clId="{FEFE1D11-9ABE-4B30-B3B5-AB978E6CBA39}" dt="2021-12-01T07:42:18.841" v="5858" actId="20577"/>
        <pc:sldMkLst>
          <pc:docMk/>
          <pc:sldMk cId="595729650" sldId="267"/>
        </pc:sldMkLst>
        <pc:spChg chg="add mod">
          <ac:chgData name="양수빈" userId="c07f0e63-02c4-432d-82c2-0b4ff8a5f305" providerId="ADAL" clId="{FEFE1D11-9ABE-4B30-B3B5-AB978E6CBA39}" dt="2021-12-01T06:45:17.758" v="2220" actId="1076"/>
          <ac:spMkLst>
            <pc:docMk/>
            <pc:sldMk cId="595729650" sldId="267"/>
            <ac:spMk id="2" creationId="{526F23CE-4E50-41A3-9964-139F446EE763}"/>
          </ac:spMkLst>
        </pc:spChg>
        <pc:spChg chg="mod">
          <ac:chgData name="양수빈" userId="c07f0e63-02c4-432d-82c2-0b4ff8a5f305" providerId="ADAL" clId="{FEFE1D11-9ABE-4B30-B3B5-AB978E6CBA39}" dt="2021-12-01T06:43:58.527" v="2207" actId="1076"/>
          <ac:spMkLst>
            <pc:docMk/>
            <pc:sldMk cId="595729650" sldId="267"/>
            <ac:spMk id="15" creationId="{F9ED5703-D559-454D-8464-B04D7418F2C8}"/>
          </ac:spMkLst>
        </pc:spChg>
        <pc:spChg chg="mod">
          <ac:chgData name="양수빈" userId="c07f0e63-02c4-432d-82c2-0b4ff8a5f305" providerId="ADAL" clId="{FEFE1D11-9ABE-4B30-B3B5-AB978E6CBA39}" dt="2021-12-01T06:45:17.758" v="2220" actId="1076"/>
          <ac:spMkLst>
            <pc:docMk/>
            <pc:sldMk cId="595729650" sldId="267"/>
            <ac:spMk id="18" creationId="{EFD1FCA6-00ED-408C-A56C-9318E58A1CC4}"/>
          </ac:spMkLst>
        </pc:spChg>
        <pc:spChg chg="mod">
          <ac:chgData name="양수빈" userId="c07f0e63-02c4-432d-82c2-0b4ff8a5f305" providerId="ADAL" clId="{FEFE1D11-9ABE-4B30-B3B5-AB978E6CBA39}" dt="2021-12-01T07:00:56.956" v="2937" actId="20577"/>
          <ac:spMkLst>
            <pc:docMk/>
            <pc:sldMk cId="595729650" sldId="267"/>
            <ac:spMk id="33" creationId="{00000000-0000-0000-0000-000000000000}"/>
          </ac:spMkLst>
        </pc:spChg>
        <pc:spChg chg="mod">
          <ac:chgData name="양수빈" userId="c07f0e63-02c4-432d-82c2-0b4ff8a5f305" providerId="ADAL" clId="{FEFE1D11-9ABE-4B30-B3B5-AB978E6CBA39}" dt="2021-12-01T06:45:12.702" v="2219" actId="20577"/>
          <ac:spMkLst>
            <pc:docMk/>
            <pc:sldMk cId="595729650" sldId="267"/>
            <ac:spMk id="47" creationId="{00000000-0000-0000-0000-000000000000}"/>
          </ac:spMkLst>
        </pc:spChg>
        <pc:picChg chg="del">
          <ac:chgData name="양수빈" userId="c07f0e63-02c4-432d-82c2-0b4ff8a5f305" providerId="ADAL" clId="{FEFE1D11-9ABE-4B30-B3B5-AB978E6CBA39}" dt="2021-12-01T06:27:03.974" v="1443" actId="478"/>
          <ac:picMkLst>
            <pc:docMk/>
            <pc:sldMk cId="595729650" sldId="267"/>
            <ac:picMk id="3" creationId="{46E157BA-1B08-440C-B2A9-2B66283ECE2A}"/>
          </ac:picMkLst>
        </pc:picChg>
        <pc:picChg chg="del">
          <ac:chgData name="양수빈" userId="c07f0e63-02c4-432d-82c2-0b4ff8a5f305" providerId="ADAL" clId="{FEFE1D11-9ABE-4B30-B3B5-AB978E6CBA39}" dt="2021-12-01T06:27:03.974" v="1443" actId="478"/>
          <ac:picMkLst>
            <pc:docMk/>
            <pc:sldMk cId="595729650" sldId="267"/>
            <ac:picMk id="6" creationId="{E07CF190-289E-46C4-A564-CFB4FEE32B83}"/>
          </ac:picMkLst>
        </pc:picChg>
        <pc:picChg chg="add mod">
          <ac:chgData name="양수빈" userId="c07f0e63-02c4-432d-82c2-0b4ff8a5f305" providerId="ADAL" clId="{FEFE1D11-9ABE-4B30-B3B5-AB978E6CBA39}" dt="2021-12-01T06:45:17.758" v="2220" actId="1076"/>
          <ac:picMkLst>
            <pc:docMk/>
            <pc:sldMk cId="595729650" sldId="267"/>
            <ac:picMk id="1026" creationId="{A66A6904-9F58-4ABC-B891-41BADA5CEBD7}"/>
          </ac:picMkLst>
        </pc:picChg>
      </pc:sldChg>
      <pc:sldChg chg="addSp delSp modSp add mod setBg modNotesTx">
        <pc:chgData name="양수빈" userId="c07f0e63-02c4-432d-82c2-0b4ff8a5f305" providerId="ADAL" clId="{FEFE1D11-9ABE-4B30-B3B5-AB978E6CBA39}" dt="2021-12-01T07:42:15.369" v="5857" actId="20577"/>
        <pc:sldMkLst>
          <pc:docMk/>
          <pc:sldMk cId="659636474" sldId="268"/>
        </pc:sldMkLst>
        <pc:spChg chg="add del">
          <ac:chgData name="양수빈" userId="c07f0e63-02c4-432d-82c2-0b4ff8a5f305" providerId="ADAL" clId="{FEFE1D11-9ABE-4B30-B3B5-AB978E6CBA39}" dt="2021-12-01T06:35:48.477" v="1757" actId="478"/>
          <ac:spMkLst>
            <pc:docMk/>
            <pc:sldMk cId="659636474" sldId="268"/>
            <ac:spMk id="15" creationId="{F9ED5703-D559-454D-8464-B04D7418F2C8}"/>
          </ac:spMkLst>
        </pc:spChg>
        <pc:spChg chg="mod">
          <ac:chgData name="양수빈" userId="c07f0e63-02c4-432d-82c2-0b4ff8a5f305" providerId="ADAL" clId="{FEFE1D11-9ABE-4B30-B3B5-AB978E6CBA39}" dt="2021-12-01T06:53:59.411" v="2336"/>
          <ac:spMkLst>
            <pc:docMk/>
            <pc:sldMk cId="659636474" sldId="268"/>
            <ac:spMk id="18" creationId="{EFD1FCA6-00ED-408C-A56C-9318E58A1CC4}"/>
          </ac:spMkLst>
        </pc:spChg>
        <pc:spChg chg="add mod">
          <ac:chgData name="양수빈" userId="c07f0e63-02c4-432d-82c2-0b4ff8a5f305" providerId="ADAL" clId="{FEFE1D11-9ABE-4B30-B3B5-AB978E6CBA39}" dt="2021-12-01T06:56:03.443" v="2377"/>
          <ac:spMkLst>
            <pc:docMk/>
            <pc:sldMk cId="659636474" sldId="268"/>
            <ac:spMk id="23" creationId="{AFC5C617-197E-4578-9042-869336B6A3AF}"/>
          </ac:spMkLst>
        </pc:spChg>
        <pc:spChg chg="add mod">
          <ac:chgData name="양수빈" userId="c07f0e63-02c4-432d-82c2-0b4ff8a5f305" providerId="ADAL" clId="{FEFE1D11-9ABE-4B30-B3B5-AB978E6CBA39}" dt="2021-12-01T06:58:46.747" v="2854"/>
          <ac:spMkLst>
            <pc:docMk/>
            <pc:sldMk cId="659636474" sldId="268"/>
            <ac:spMk id="24" creationId="{CFC6C307-0731-4645-90DD-A44317E4988F}"/>
          </ac:spMkLst>
        </pc:spChg>
        <pc:spChg chg="mod">
          <ac:chgData name="양수빈" userId="c07f0e63-02c4-432d-82c2-0b4ff8a5f305" providerId="ADAL" clId="{FEFE1D11-9ABE-4B30-B3B5-AB978E6CBA39}" dt="2021-12-01T07:01:10.899" v="2987"/>
          <ac:spMkLst>
            <pc:docMk/>
            <pc:sldMk cId="659636474" sldId="268"/>
            <ac:spMk id="33" creationId="{00000000-0000-0000-0000-000000000000}"/>
          </ac:spMkLst>
        </pc:spChg>
        <pc:spChg chg="del">
          <ac:chgData name="양수빈" userId="c07f0e63-02c4-432d-82c2-0b4ff8a5f305" providerId="ADAL" clId="{FEFE1D11-9ABE-4B30-B3B5-AB978E6CBA39}" dt="2021-12-01T06:35:50.609" v="1758" actId="478"/>
          <ac:spMkLst>
            <pc:docMk/>
            <pc:sldMk cId="659636474" sldId="268"/>
            <ac:spMk id="47" creationId="{00000000-0000-0000-0000-000000000000}"/>
          </ac:spMkLst>
        </pc:spChg>
        <pc:picChg chg="add mod">
          <ac:chgData name="양수빈" userId="c07f0e63-02c4-432d-82c2-0b4ff8a5f305" providerId="ADAL" clId="{FEFE1D11-9ABE-4B30-B3B5-AB978E6CBA39}" dt="2021-12-01T06:50:19.949" v="2240" actId="1076"/>
          <ac:picMkLst>
            <pc:docMk/>
            <pc:sldMk cId="659636474" sldId="268"/>
            <ac:picMk id="3" creationId="{775F8CC0-033B-4718-8F7D-7FF9D607AA10}"/>
          </ac:picMkLst>
        </pc:picChg>
        <pc:picChg chg="add del mod">
          <ac:chgData name="양수빈" userId="c07f0e63-02c4-432d-82c2-0b4ff8a5f305" providerId="ADAL" clId="{FEFE1D11-9ABE-4B30-B3B5-AB978E6CBA39}" dt="2021-12-01T06:36:10.423" v="1765" actId="478"/>
          <ac:picMkLst>
            <pc:docMk/>
            <pc:sldMk cId="659636474" sldId="268"/>
            <ac:picMk id="5" creationId="{6839EE81-C97B-4B68-A697-B36FB4B86331}"/>
          </ac:picMkLst>
        </pc:picChg>
        <pc:picChg chg="add del mod">
          <ac:chgData name="양수빈" userId="c07f0e63-02c4-432d-82c2-0b4ff8a5f305" providerId="ADAL" clId="{FEFE1D11-9ABE-4B30-B3B5-AB978E6CBA39}" dt="2021-12-01T06:46:33.299" v="2231" actId="478"/>
          <ac:picMkLst>
            <pc:docMk/>
            <pc:sldMk cId="659636474" sldId="268"/>
            <ac:picMk id="7" creationId="{87A4DF9E-4E7D-4573-86F8-A03544AD57D8}"/>
          </ac:picMkLst>
        </pc:picChg>
        <pc:picChg chg="add del mod">
          <ac:chgData name="양수빈" userId="c07f0e63-02c4-432d-82c2-0b4ff8a5f305" providerId="ADAL" clId="{FEFE1D11-9ABE-4B30-B3B5-AB978E6CBA39}" dt="2021-12-01T06:46:35.596" v="2232" actId="478"/>
          <ac:picMkLst>
            <pc:docMk/>
            <pc:sldMk cId="659636474" sldId="268"/>
            <ac:picMk id="9" creationId="{FDA8B9CB-21AF-421A-B604-49357CC66BA4}"/>
          </ac:picMkLst>
        </pc:picChg>
        <pc:picChg chg="add del mod">
          <ac:chgData name="양수빈" userId="c07f0e63-02c4-432d-82c2-0b4ff8a5f305" providerId="ADAL" clId="{FEFE1D11-9ABE-4B30-B3B5-AB978E6CBA39}" dt="2021-12-01T06:46:31.187" v="2230" actId="478"/>
          <ac:picMkLst>
            <pc:docMk/>
            <pc:sldMk cId="659636474" sldId="268"/>
            <ac:picMk id="11" creationId="{B28C7EC0-936B-4972-8546-2A586A75C3A7}"/>
          </ac:picMkLst>
        </pc:picChg>
        <pc:picChg chg="add mod">
          <ac:chgData name="양수빈" userId="c07f0e63-02c4-432d-82c2-0b4ff8a5f305" providerId="ADAL" clId="{FEFE1D11-9ABE-4B30-B3B5-AB978E6CBA39}" dt="2021-12-01T06:50:47.248" v="2244" actId="1076"/>
          <ac:picMkLst>
            <pc:docMk/>
            <pc:sldMk cId="659636474" sldId="268"/>
            <ac:picMk id="22" creationId="{4ED0F6B1-96FC-4496-8878-AD7E2E28FD6D}"/>
          </ac:picMkLst>
        </pc:picChg>
      </pc:sldChg>
      <pc:sldChg chg="addSp delSp modSp add mod modNotesTx">
        <pc:chgData name="양수빈" userId="c07f0e63-02c4-432d-82c2-0b4ff8a5f305" providerId="ADAL" clId="{FEFE1D11-9ABE-4B30-B3B5-AB978E6CBA39}" dt="2021-12-01T07:42:12.617" v="5856" actId="20577"/>
        <pc:sldMkLst>
          <pc:docMk/>
          <pc:sldMk cId="4267331248" sldId="269"/>
        </pc:sldMkLst>
        <pc:spChg chg="mod">
          <ac:chgData name="양수빈" userId="c07f0e63-02c4-432d-82c2-0b4ff8a5f305" providerId="ADAL" clId="{FEFE1D11-9ABE-4B30-B3B5-AB978E6CBA39}" dt="2021-12-01T07:05:23.620" v="3261" actId="14100"/>
          <ac:spMkLst>
            <pc:docMk/>
            <pc:sldMk cId="4267331248" sldId="269"/>
            <ac:spMk id="15" creationId="{F9ED5703-D559-454D-8464-B04D7418F2C8}"/>
          </ac:spMkLst>
        </pc:spChg>
        <pc:spChg chg="mod">
          <ac:chgData name="양수빈" userId="c07f0e63-02c4-432d-82c2-0b4ff8a5f305" providerId="ADAL" clId="{FEFE1D11-9ABE-4B30-B3B5-AB978E6CBA39}" dt="2021-12-01T07:06:04.716" v="3288" actId="20577"/>
          <ac:spMkLst>
            <pc:docMk/>
            <pc:sldMk cId="4267331248" sldId="269"/>
            <ac:spMk id="18" creationId="{EFD1FCA6-00ED-408C-A56C-9318E58A1CC4}"/>
          </ac:spMkLst>
        </pc:spChg>
        <pc:spChg chg="mod">
          <ac:chgData name="양수빈" userId="c07f0e63-02c4-432d-82c2-0b4ff8a5f305" providerId="ADAL" clId="{FEFE1D11-9ABE-4B30-B3B5-AB978E6CBA39}" dt="2021-12-01T07:01:23.899" v="3012" actId="20577"/>
          <ac:spMkLst>
            <pc:docMk/>
            <pc:sldMk cId="4267331248" sldId="269"/>
            <ac:spMk id="33" creationId="{00000000-0000-0000-0000-000000000000}"/>
          </ac:spMkLst>
        </pc:spChg>
        <pc:spChg chg="mod">
          <ac:chgData name="양수빈" userId="c07f0e63-02c4-432d-82c2-0b4ff8a5f305" providerId="ADAL" clId="{FEFE1D11-9ABE-4B30-B3B5-AB978E6CBA39}" dt="2021-12-01T07:04:04.396" v="3254" actId="20577"/>
          <ac:spMkLst>
            <pc:docMk/>
            <pc:sldMk cId="4267331248" sldId="269"/>
            <ac:spMk id="47" creationId="{00000000-0000-0000-0000-000000000000}"/>
          </ac:spMkLst>
        </pc:spChg>
        <pc:picChg chg="del">
          <ac:chgData name="양수빈" userId="c07f0e63-02c4-432d-82c2-0b4ff8a5f305" providerId="ADAL" clId="{FEFE1D11-9ABE-4B30-B3B5-AB978E6CBA39}" dt="2021-12-01T07:04:17.958" v="3255" actId="478"/>
          <ac:picMkLst>
            <pc:docMk/>
            <pc:sldMk cId="4267331248" sldId="269"/>
            <ac:picMk id="3" creationId="{46E157BA-1B08-440C-B2A9-2B66283ECE2A}"/>
          </ac:picMkLst>
        </pc:picChg>
        <pc:picChg chg="del">
          <ac:chgData name="양수빈" userId="c07f0e63-02c4-432d-82c2-0b4ff8a5f305" providerId="ADAL" clId="{FEFE1D11-9ABE-4B30-B3B5-AB978E6CBA39}" dt="2021-12-01T07:04:17.958" v="3255" actId="478"/>
          <ac:picMkLst>
            <pc:docMk/>
            <pc:sldMk cId="4267331248" sldId="269"/>
            <ac:picMk id="6" creationId="{E07CF190-289E-46C4-A564-CFB4FEE32B83}"/>
          </ac:picMkLst>
        </pc:picChg>
        <pc:picChg chg="add mod">
          <ac:chgData name="양수빈" userId="c07f0e63-02c4-432d-82c2-0b4ff8a5f305" providerId="ADAL" clId="{FEFE1D11-9ABE-4B30-B3B5-AB978E6CBA39}" dt="2021-12-01T07:05:53.453" v="3270" actId="1076"/>
          <ac:picMkLst>
            <pc:docMk/>
            <pc:sldMk cId="4267331248" sldId="269"/>
            <ac:picMk id="2050" creationId="{899B7E9E-732B-4EF5-8616-456A19017724}"/>
          </ac:picMkLst>
        </pc:picChg>
        <pc:picChg chg="add mod">
          <ac:chgData name="양수빈" userId="c07f0e63-02c4-432d-82c2-0b4ff8a5f305" providerId="ADAL" clId="{FEFE1D11-9ABE-4B30-B3B5-AB978E6CBA39}" dt="2021-12-01T07:05:53.453" v="3270" actId="1076"/>
          <ac:picMkLst>
            <pc:docMk/>
            <pc:sldMk cId="4267331248" sldId="269"/>
            <ac:picMk id="2052" creationId="{3BC90340-78A2-4FB9-B706-790F12000095}"/>
          </ac:picMkLst>
        </pc:picChg>
      </pc:sldChg>
      <pc:sldChg chg="addSp delSp modSp add mod modNotesTx">
        <pc:chgData name="양수빈" userId="c07f0e63-02c4-432d-82c2-0b4ff8a5f305" providerId="ADAL" clId="{FEFE1D11-9ABE-4B30-B3B5-AB978E6CBA39}" dt="2021-12-01T07:42:10.097" v="5855" actId="20577"/>
        <pc:sldMkLst>
          <pc:docMk/>
          <pc:sldMk cId="1205868035" sldId="270"/>
        </pc:sldMkLst>
        <pc:spChg chg="mod">
          <ac:chgData name="양수빈" userId="c07f0e63-02c4-432d-82c2-0b4ff8a5f305" providerId="ADAL" clId="{FEFE1D11-9ABE-4B30-B3B5-AB978E6CBA39}" dt="2021-12-01T07:08:23.722" v="3334" actId="1076"/>
          <ac:spMkLst>
            <pc:docMk/>
            <pc:sldMk cId="1205868035" sldId="270"/>
            <ac:spMk id="15" creationId="{F9ED5703-D559-454D-8464-B04D7418F2C8}"/>
          </ac:spMkLst>
        </pc:spChg>
        <pc:spChg chg="del mod">
          <ac:chgData name="양수빈" userId="c07f0e63-02c4-432d-82c2-0b4ff8a5f305" providerId="ADAL" clId="{FEFE1D11-9ABE-4B30-B3B5-AB978E6CBA39}" dt="2021-12-01T07:08:37.997" v="3337" actId="478"/>
          <ac:spMkLst>
            <pc:docMk/>
            <pc:sldMk cId="1205868035" sldId="270"/>
            <ac:spMk id="18" creationId="{EFD1FCA6-00ED-408C-A56C-9318E58A1CC4}"/>
          </ac:spMkLst>
        </pc:spChg>
        <pc:spChg chg="mod">
          <ac:chgData name="양수빈" userId="c07f0e63-02c4-432d-82c2-0b4ff8a5f305" providerId="ADAL" clId="{FEFE1D11-9ABE-4B30-B3B5-AB978E6CBA39}" dt="2021-12-01T07:08:56.844" v="3369" actId="14100"/>
          <ac:spMkLst>
            <pc:docMk/>
            <pc:sldMk cId="1205868035" sldId="270"/>
            <ac:spMk id="23" creationId="{AFC5C617-197E-4578-9042-869336B6A3AF}"/>
          </ac:spMkLst>
        </pc:spChg>
        <pc:spChg chg="mod">
          <ac:chgData name="양수빈" userId="c07f0e63-02c4-432d-82c2-0b4ff8a5f305" providerId="ADAL" clId="{FEFE1D11-9ABE-4B30-B3B5-AB978E6CBA39}" dt="2021-12-01T07:14:24.731" v="3931" actId="207"/>
          <ac:spMkLst>
            <pc:docMk/>
            <pc:sldMk cId="1205868035" sldId="270"/>
            <ac:spMk id="24" creationId="{CFC6C307-0731-4645-90DD-A44317E4988F}"/>
          </ac:spMkLst>
        </pc:spChg>
        <pc:spChg chg="add mod">
          <ac:chgData name="양수빈" userId="c07f0e63-02c4-432d-82c2-0b4ff8a5f305" providerId="ADAL" clId="{FEFE1D11-9ABE-4B30-B3B5-AB978E6CBA39}" dt="2021-12-01T07:10:00.540" v="3427" actId="20577"/>
          <ac:spMkLst>
            <pc:docMk/>
            <pc:sldMk cId="1205868035" sldId="270"/>
            <ac:spMk id="26" creationId="{E85D9C60-FBCC-4404-ADE2-A1EED0A187EE}"/>
          </ac:spMkLst>
        </pc:spChg>
        <pc:spChg chg="add mod">
          <ac:chgData name="양수빈" userId="c07f0e63-02c4-432d-82c2-0b4ff8a5f305" providerId="ADAL" clId="{FEFE1D11-9ABE-4B30-B3B5-AB978E6CBA39}" dt="2021-12-01T07:10:24.032" v="3449" actId="20577"/>
          <ac:spMkLst>
            <pc:docMk/>
            <pc:sldMk cId="1205868035" sldId="270"/>
            <ac:spMk id="30" creationId="{642901C8-27AB-4A1B-A6CA-C838384527B3}"/>
          </ac:spMkLst>
        </pc:spChg>
        <pc:spChg chg="add mod">
          <ac:chgData name="양수빈" userId="c07f0e63-02c4-432d-82c2-0b4ff8a5f305" providerId="ADAL" clId="{FEFE1D11-9ABE-4B30-B3B5-AB978E6CBA39}" dt="2021-12-01T07:09:39.147" v="3396" actId="20577"/>
          <ac:spMkLst>
            <pc:docMk/>
            <pc:sldMk cId="1205868035" sldId="270"/>
            <ac:spMk id="34" creationId="{02702AAF-A4DD-4AA8-B122-E202CB5A833E}"/>
          </ac:spMkLst>
        </pc:spChg>
        <pc:picChg chg="del">
          <ac:chgData name="양수빈" userId="c07f0e63-02c4-432d-82c2-0b4ff8a5f305" providerId="ADAL" clId="{FEFE1D11-9ABE-4B30-B3B5-AB978E6CBA39}" dt="2021-12-01T07:06:19.404" v="3290" actId="478"/>
          <ac:picMkLst>
            <pc:docMk/>
            <pc:sldMk cId="1205868035" sldId="270"/>
            <ac:picMk id="3" creationId="{775F8CC0-033B-4718-8F7D-7FF9D607AA10}"/>
          </ac:picMkLst>
        </pc:picChg>
        <pc:picChg chg="add mod">
          <ac:chgData name="양수빈" userId="c07f0e63-02c4-432d-82c2-0b4ff8a5f305" providerId="ADAL" clId="{FEFE1D11-9ABE-4B30-B3B5-AB978E6CBA39}" dt="2021-12-01T07:07:43.974" v="3314" actId="14100"/>
          <ac:picMkLst>
            <pc:docMk/>
            <pc:sldMk cId="1205868035" sldId="270"/>
            <ac:picMk id="4" creationId="{CED0D006-632E-4318-946B-1E158FAE3E79}"/>
          </ac:picMkLst>
        </pc:picChg>
        <pc:picChg chg="add mod">
          <ac:chgData name="양수빈" userId="c07f0e63-02c4-432d-82c2-0b4ff8a5f305" providerId="ADAL" clId="{FEFE1D11-9ABE-4B30-B3B5-AB978E6CBA39}" dt="2021-12-01T07:07:43.974" v="3314" actId="14100"/>
          <ac:picMkLst>
            <pc:docMk/>
            <pc:sldMk cId="1205868035" sldId="270"/>
            <ac:picMk id="6" creationId="{6AAB92D1-8B6B-42F9-B5AA-923A7D969F95}"/>
          </ac:picMkLst>
        </pc:picChg>
        <pc:picChg chg="add mod">
          <ac:chgData name="양수빈" userId="c07f0e63-02c4-432d-82c2-0b4ff8a5f305" providerId="ADAL" clId="{FEFE1D11-9ABE-4B30-B3B5-AB978E6CBA39}" dt="2021-12-01T07:08:00.091" v="3326" actId="1036"/>
          <ac:picMkLst>
            <pc:docMk/>
            <pc:sldMk cId="1205868035" sldId="270"/>
            <ac:picMk id="8" creationId="{AE940352-04D0-4F16-86F4-311C44937B22}"/>
          </ac:picMkLst>
        </pc:picChg>
        <pc:picChg chg="add mod">
          <ac:chgData name="양수빈" userId="c07f0e63-02c4-432d-82c2-0b4ff8a5f305" providerId="ADAL" clId="{FEFE1D11-9ABE-4B30-B3B5-AB978E6CBA39}" dt="2021-12-01T07:08:00.091" v="3326" actId="1036"/>
          <ac:picMkLst>
            <pc:docMk/>
            <pc:sldMk cId="1205868035" sldId="270"/>
            <ac:picMk id="10" creationId="{88ABC662-C3F3-4C26-94AF-5A901EE6491A}"/>
          </ac:picMkLst>
        </pc:picChg>
        <pc:picChg chg="del">
          <ac:chgData name="양수빈" userId="c07f0e63-02c4-432d-82c2-0b4ff8a5f305" providerId="ADAL" clId="{FEFE1D11-9ABE-4B30-B3B5-AB978E6CBA39}" dt="2021-12-01T07:06:19.404" v="3290" actId="478"/>
          <ac:picMkLst>
            <pc:docMk/>
            <pc:sldMk cId="1205868035" sldId="270"/>
            <ac:picMk id="22" creationId="{4ED0F6B1-96FC-4496-8878-AD7E2E28FD6D}"/>
          </ac:picMkLst>
        </pc:picChg>
      </pc:sldChg>
      <pc:sldChg chg="add del">
        <pc:chgData name="양수빈" userId="c07f0e63-02c4-432d-82c2-0b4ff8a5f305" providerId="ADAL" clId="{FEFE1D11-9ABE-4B30-B3B5-AB978E6CBA39}" dt="2021-12-01T07:21:29.849" v="4126" actId="47"/>
        <pc:sldMkLst>
          <pc:docMk/>
          <pc:sldMk cId="231225865" sldId="271"/>
        </pc:sldMkLst>
      </pc:sldChg>
      <pc:sldChg chg="addSp delSp modSp add mod modNotesTx">
        <pc:chgData name="양수빈" userId="c07f0e63-02c4-432d-82c2-0b4ff8a5f305" providerId="ADAL" clId="{FEFE1D11-9ABE-4B30-B3B5-AB978E6CBA39}" dt="2021-12-01T07:45:04.956" v="6028" actId="13822"/>
        <pc:sldMkLst>
          <pc:docMk/>
          <pc:sldMk cId="3516964462" sldId="271"/>
        </pc:sldMkLst>
        <pc:spChg chg="add del mod">
          <ac:chgData name="양수빈" userId="c07f0e63-02c4-432d-82c2-0b4ff8a5f305" providerId="ADAL" clId="{FEFE1D11-9ABE-4B30-B3B5-AB978E6CBA39}" dt="2021-12-01T07:30:25.324" v="4921"/>
          <ac:spMkLst>
            <pc:docMk/>
            <pc:sldMk cId="3516964462" sldId="271"/>
            <ac:spMk id="15" creationId="{F9ED5703-D559-454D-8464-B04D7418F2C8}"/>
          </ac:spMkLst>
        </pc:spChg>
        <pc:spChg chg="add del mod">
          <ac:chgData name="양수빈" userId="c07f0e63-02c4-432d-82c2-0b4ff8a5f305" providerId="ADAL" clId="{FEFE1D11-9ABE-4B30-B3B5-AB978E6CBA39}" dt="2021-12-01T07:41:00.507" v="5751" actId="478"/>
          <ac:spMkLst>
            <pc:docMk/>
            <pc:sldMk cId="3516964462" sldId="271"/>
            <ac:spMk id="16" creationId="{7C29C240-177C-4A40-93B6-BEBCE21BE2C5}"/>
          </ac:spMkLst>
        </pc:spChg>
        <pc:spChg chg="del">
          <ac:chgData name="양수빈" userId="c07f0e63-02c4-432d-82c2-0b4ff8a5f305" providerId="ADAL" clId="{FEFE1D11-9ABE-4B30-B3B5-AB978E6CBA39}" dt="2021-12-01T07:26:39.576" v="4566" actId="478"/>
          <ac:spMkLst>
            <pc:docMk/>
            <pc:sldMk cId="3516964462" sldId="271"/>
            <ac:spMk id="18" creationId="{EFD1FCA6-00ED-408C-A56C-9318E58A1CC4}"/>
          </ac:spMkLst>
        </pc:spChg>
        <pc:spChg chg="add mod">
          <ac:chgData name="양수빈" userId="c07f0e63-02c4-432d-82c2-0b4ff8a5f305" providerId="ADAL" clId="{FEFE1D11-9ABE-4B30-B3B5-AB978E6CBA39}" dt="2021-12-01T07:41:43.738" v="5785" actId="20577"/>
          <ac:spMkLst>
            <pc:docMk/>
            <pc:sldMk cId="3516964462" sldId="271"/>
            <ac:spMk id="22" creationId="{E528CFE6-C9BE-4F1B-819E-BAF035859585}"/>
          </ac:spMkLst>
        </pc:spChg>
        <pc:spChg chg="mod">
          <ac:chgData name="양수빈" userId="c07f0e63-02c4-432d-82c2-0b4ff8a5f305" providerId="ADAL" clId="{FEFE1D11-9ABE-4B30-B3B5-AB978E6CBA39}" dt="2021-12-01T07:37:11.756" v="5261"/>
          <ac:spMkLst>
            <pc:docMk/>
            <pc:sldMk cId="3516964462" sldId="271"/>
            <ac:spMk id="33" creationId="{00000000-0000-0000-0000-000000000000}"/>
          </ac:spMkLst>
        </pc:spChg>
        <pc:spChg chg="mod">
          <ac:chgData name="양수빈" userId="c07f0e63-02c4-432d-82c2-0b4ff8a5f305" providerId="ADAL" clId="{FEFE1D11-9ABE-4B30-B3B5-AB978E6CBA39}" dt="2021-12-01T07:40:18.706" v="5744" actId="20577"/>
          <ac:spMkLst>
            <pc:docMk/>
            <pc:sldMk cId="3516964462" sldId="271"/>
            <ac:spMk id="47" creationId="{00000000-0000-0000-0000-000000000000}"/>
          </ac:spMkLst>
        </pc:spChg>
        <pc:picChg chg="add mod">
          <ac:chgData name="양수빈" userId="c07f0e63-02c4-432d-82c2-0b4ff8a5f305" providerId="ADAL" clId="{FEFE1D11-9ABE-4B30-B3B5-AB978E6CBA39}" dt="2021-12-01T07:41:07.744" v="5753" actId="1076"/>
          <ac:picMkLst>
            <pc:docMk/>
            <pc:sldMk cId="3516964462" sldId="271"/>
            <ac:picMk id="4" creationId="{E098482D-32C2-448F-B2E7-120157F17387}"/>
          </ac:picMkLst>
        </pc:picChg>
        <pc:picChg chg="add mod">
          <ac:chgData name="양수빈" userId="c07f0e63-02c4-432d-82c2-0b4ff8a5f305" providerId="ADAL" clId="{FEFE1D11-9ABE-4B30-B3B5-AB978E6CBA39}" dt="2021-12-01T07:40:58.723" v="5750" actId="1076"/>
          <ac:picMkLst>
            <pc:docMk/>
            <pc:sldMk cId="3516964462" sldId="271"/>
            <ac:picMk id="6" creationId="{C3C8123F-B27A-41D0-8C67-7FFF1526DA81}"/>
          </ac:picMkLst>
        </pc:picChg>
        <pc:picChg chg="del">
          <ac:chgData name="양수빈" userId="c07f0e63-02c4-432d-82c2-0b4ff8a5f305" providerId="ADAL" clId="{FEFE1D11-9ABE-4B30-B3B5-AB978E6CBA39}" dt="2021-12-01T07:26:33.809" v="4563" actId="478"/>
          <ac:picMkLst>
            <pc:docMk/>
            <pc:sldMk cId="3516964462" sldId="271"/>
            <ac:picMk id="2050" creationId="{899B7E9E-732B-4EF5-8616-456A19017724}"/>
          </ac:picMkLst>
        </pc:picChg>
        <pc:picChg chg="del">
          <ac:chgData name="양수빈" userId="c07f0e63-02c4-432d-82c2-0b4ff8a5f305" providerId="ADAL" clId="{FEFE1D11-9ABE-4B30-B3B5-AB978E6CBA39}" dt="2021-12-01T07:26:33.809" v="4563" actId="478"/>
          <ac:picMkLst>
            <pc:docMk/>
            <pc:sldMk cId="3516964462" sldId="271"/>
            <ac:picMk id="2052" creationId="{3BC90340-78A2-4FB9-B706-790F12000095}"/>
          </ac:picMkLst>
        </pc:picChg>
        <pc:cxnChg chg="add mod">
          <ac:chgData name="양수빈" userId="c07f0e63-02c4-432d-82c2-0b4ff8a5f305" providerId="ADAL" clId="{FEFE1D11-9ABE-4B30-B3B5-AB978E6CBA39}" dt="2021-12-01T07:45:04.956" v="6028" actId="13822"/>
          <ac:cxnSpMkLst>
            <pc:docMk/>
            <pc:sldMk cId="3516964462" sldId="271"/>
            <ac:cxnSpMk id="8" creationId="{6C806573-3961-4947-B068-6FA2B0A8585B}"/>
          </ac:cxnSpMkLst>
        </pc:cxnChg>
      </pc:sldChg>
      <pc:sldChg chg="addSp delSp modSp add mod modNotesTx">
        <pc:chgData name="양수빈" userId="c07f0e63-02c4-432d-82c2-0b4ff8a5f305" providerId="ADAL" clId="{FEFE1D11-9ABE-4B30-B3B5-AB978E6CBA39}" dt="2021-12-01T08:18:40.239" v="8389" actId="20577"/>
        <pc:sldMkLst>
          <pc:docMk/>
          <pc:sldMk cId="2255959203" sldId="272"/>
        </pc:sldMkLst>
        <pc:spChg chg="mod">
          <ac:chgData name="양수빈" userId="c07f0e63-02c4-432d-82c2-0b4ff8a5f305" providerId="ADAL" clId="{FEFE1D11-9ABE-4B30-B3B5-AB978E6CBA39}" dt="2021-12-01T07:47:44.170" v="6392" actId="1076"/>
          <ac:spMkLst>
            <pc:docMk/>
            <pc:sldMk cId="2255959203" sldId="272"/>
            <ac:spMk id="15" creationId="{F9ED5703-D559-454D-8464-B04D7418F2C8}"/>
          </ac:spMkLst>
        </pc:spChg>
        <pc:spChg chg="del">
          <ac:chgData name="양수빈" userId="c07f0e63-02c4-432d-82c2-0b4ff8a5f305" providerId="ADAL" clId="{FEFE1D11-9ABE-4B30-B3B5-AB978E6CBA39}" dt="2021-12-01T07:33:54.033" v="5078" actId="478"/>
          <ac:spMkLst>
            <pc:docMk/>
            <pc:sldMk cId="2255959203" sldId="272"/>
            <ac:spMk id="23" creationId="{AFC5C617-197E-4578-9042-869336B6A3AF}"/>
          </ac:spMkLst>
        </pc:spChg>
        <pc:spChg chg="mod">
          <ac:chgData name="양수빈" userId="c07f0e63-02c4-432d-82c2-0b4ff8a5f305" providerId="ADAL" clId="{FEFE1D11-9ABE-4B30-B3B5-AB978E6CBA39}" dt="2021-12-01T07:47:50.851" v="6395" actId="14100"/>
          <ac:spMkLst>
            <pc:docMk/>
            <pc:sldMk cId="2255959203" sldId="272"/>
            <ac:spMk id="24" creationId="{CFC6C307-0731-4645-90DD-A44317E4988F}"/>
          </ac:spMkLst>
        </pc:spChg>
        <pc:spChg chg="mod">
          <ac:chgData name="양수빈" userId="c07f0e63-02c4-432d-82c2-0b4ff8a5f305" providerId="ADAL" clId="{FEFE1D11-9ABE-4B30-B3B5-AB978E6CBA39}" dt="2021-12-01T07:44:49.276" v="6024" actId="14100"/>
          <ac:spMkLst>
            <pc:docMk/>
            <pc:sldMk cId="2255959203" sldId="272"/>
            <ac:spMk id="26" creationId="{E85D9C60-FBCC-4404-ADE2-A1EED0A187EE}"/>
          </ac:spMkLst>
        </pc:spChg>
        <pc:spChg chg="del">
          <ac:chgData name="양수빈" userId="c07f0e63-02c4-432d-82c2-0b4ff8a5f305" providerId="ADAL" clId="{FEFE1D11-9ABE-4B30-B3B5-AB978E6CBA39}" dt="2021-12-01T07:33:54.033" v="5078" actId="478"/>
          <ac:spMkLst>
            <pc:docMk/>
            <pc:sldMk cId="2255959203" sldId="272"/>
            <ac:spMk id="30" creationId="{642901C8-27AB-4A1B-A6CA-C838384527B3}"/>
          </ac:spMkLst>
        </pc:spChg>
        <pc:spChg chg="mod">
          <ac:chgData name="양수빈" userId="c07f0e63-02c4-432d-82c2-0b4ff8a5f305" providerId="ADAL" clId="{FEFE1D11-9ABE-4B30-B3B5-AB978E6CBA39}" dt="2021-12-01T07:43:19.352" v="5876" actId="1076"/>
          <ac:spMkLst>
            <pc:docMk/>
            <pc:sldMk cId="2255959203" sldId="272"/>
            <ac:spMk id="34" creationId="{02702AAF-A4DD-4AA8-B122-E202CB5A833E}"/>
          </ac:spMkLst>
        </pc:spChg>
        <pc:spChg chg="add mod">
          <ac:chgData name="양수빈" userId="c07f0e63-02c4-432d-82c2-0b4ff8a5f305" providerId="ADAL" clId="{FEFE1D11-9ABE-4B30-B3B5-AB978E6CBA39}" dt="2021-12-01T07:45:22.115" v="6049"/>
          <ac:spMkLst>
            <pc:docMk/>
            <pc:sldMk cId="2255959203" sldId="272"/>
            <ac:spMk id="35" creationId="{AC63BBE4-6059-4021-AA6E-A7BF81A99425}"/>
          </ac:spMkLst>
        </pc:spChg>
        <pc:picChg chg="add del mod">
          <ac:chgData name="양수빈" userId="c07f0e63-02c4-432d-82c2-0b4ff8a5f305" providerId="ADAL" clId="{FEFE1D11-9ABE-4B30-B3B5-AB978E6CBA39}" dt="2021-12-01T07:42:29.136" v="5860" actId="478"/>
          <ac:picMkLst>
            <pc:docMk/>
            <pc:sldMk cId="2255959203" sldId="272"/>
            <ac:picMk id="3" creationId="{8F173FD0-7472-4506-9062-39D2E8FCC766}"/>
          </ac:picMkLst>
        </pc:picChg>
        <pc:picChg chg="del">
          <ac:chgData name="양수빈" userId="c07f0e63-02c4-432d-82c2-0b4ff8a5f305" providerId="ADAL" clId="{FEFE1D11-9ABE-4B30-B3B5-AB978E6CBA39}" dt="2021-12-01T07:31:33.705" v="4991" actId="478"/>
          <ac:picMkLst>
            <pc:docMk/>
            <pc:sldMk cId="2255959203" sldId="272"/>
            <ac:picMk id="4" creationId="{CED0D006-632E-4318-946B-1E158FAE3E79}"/>
          </ac:picMkLst>
        </pc:picChg>
        <pc:picChg chg="del">
          <ac:chgData name="양수빈" userId="c07f0e63-02c4-432d-82c2-0b4ff8a5f305" providerId="ADAL" clId="{FEFE1D11-9ABE-4B30-B3B5-AB978E6CBA39}" dt="2021-12-01T07:31:33.705" v="4991" actId="478"/>
          <ac:picMkLst>
            <pc:docMk/>
            <pc:sldMk cId="2255959203" sldId="272"/>
            <ac:picMk id="6" creationId="{6AAB92D1-8B6B-42F9-B5AA-923A7D969F95}"/>
          </ac:picMkLst>
        </pc:picChg>
        <pc:picChg chg="add del mod">
          <ac:chgData name="양수빈" userId="c07f0e63-02c4-432d-82c2-0b4ff8a5f305" providerId="ADAL" clId="{FEFE1D11-9ABE-4B30-B3B5-AB978E6CBA39}" dt="2021-12-01T07:33:54.033" v="5078" actId="478"/>
          <ac:picMkLst>
            <pc:docMk/>
            <pc:sldMk cId="2255959203" sldId="272"/>
            <ac:picMk id="7" creationId="{8B10289E-FCA7-4FBE-B6CE-90B9CA6910A5}"/>
          </ac:picMkLst>
        </pc:picChg>
        <pc:picChg chg="del">
          <ac:chgData name="양수빈" userId="c07f0e63-02c4-432d-82c2-0b4ff8a5f305" providerId="ADAL" clId="{FEFE1D11-9ABE-4B30-B3B5-AB978E6CBA39}" dt="2021-12-01T07:33:22.624" v="5058" actId="478"/>
          <ac:picMkLst>
            <pc:docMk/>
            <pc:sldMk cId="2255959203" sldId="272"/>
            <ac:picMk id="8" creationId="{AE940352-04D0-4F16-86F4-311C44937B22}"/>
          </ac:picMkLst>
        </pc:picChg>
        <pc:picChg chg="del">
          <ac:chgData name="양수빈" userId="c07f0e63-02c4-432d-82c2-0b4ff8a5f305" providerId="ADAL" clId="{FEFE1D11-9ABE-4B30-B3B5-AB978E6CBA39}" dt="2021-12-01T07:33:54.033" v="5078" actId="478"/>
          <ac:picMkLst>
            <pc:docMk/>
            <pc:sldMk cId="2255959203" sldId="272"/>
            <ac:picMk id="10" creationId="{88ABC662-C3F3-4C26-94AF-5A901EE6491A}"/>
          </ac:picMkLst>
        </pc:picChg>
        <pc:picChg chg="add del mod">
          <ac:chgData name="양수빈" userId="c07f0e63-02c4-432d-82c2-0b4ff8a5f305" providerId="ADAL" clId="{FEFE1D11-9ABE-4B30-B3B5-AB978E6CBA39}" dt="2021-12-01T07:42:28.448" v="5859" actId="478"/>
          <ac:picMkLst>
            <pc:docMk/>
            <pc:sldMk cId="2255959203" sldId="272"/>
            <ac:picMk id="11" creationId="{CFB70561-EE75-478D-81E2-68FDE9DDE1F7}"/>
          </ac:picMkLst>
        </pc:picChg>
        <pc:picChg chg="add mod">
          <ac:chgData name="양수빈" userId="c07f0e63-02c4-432d-82c2-0b4ff8a5f305" providerId="ADAL" clId="{FEFE1D11-9ABE-4B30-B3B5-AB978E6CBA39}" dt="2021-12-01T07:44:51.523" v="6025" actId="1076"/>
          <ac:picMkLst>
            <pc:docMk/>
            <pc:sldMk cId="2255959203" sldId="272"/>
            <ac:picMk id="13" creationId="{9EDB6FD3-9EBE-439B-9C32-27444E648FEC}"/>
          </ac:picMkLst>
        </pc:picChg>
        <pc:picChg chg="add mod">
          <ac:chgData name="양수빈" userId="c07f0e63-02c4-432d-82c2-0b4ff8a5f305" providerId="ADAL" clId="{FEFE1D11-9ABE-4B30-B3B5-AB978E6CBA39}" dt="2021-12-01T07:42:56.552" v="5870" actId="1076"/>
          <ac:picMkLst>
            <pc:docMk/>
            <pc:sldMk cId="2255959203" sldId="272"/>
            <ac:picMk id="16" creationId="{9680ECC9-2D06-4BD0-85D2-41EF8F842CD6}"/>
          </ac:picMkLst>
        </pc:picChg>
        <pc:picChg chg="add mod">
          <ac:chgData name="양수빈" userId="c07f0e63-02c4-432d-82c2-0b4ff8a5f305" providerId="ADAL" clId="{FEFE1D11-9ABE-4B30-B3B5-AB978E6CBA39}" dt="2021-12-01T07:43:13.502" v="5875" actId="1076"/>
          <ac:picMkLst>
            <pc:docMk/>
            <pc:sldMk cId="2255959203" sldId="272"/>
            <ac:picMk id="18" creationId="{0B63D112-3C71-4000-A540-D45A9F8EC2AD}"/>
          </ac:picMkLst>
        </pc:picChg>
        <pc:cxnChg chg="add mod">
          <ac:chgData name="양수빈" userId="c07f0e63-02c4-432d-82c2-0b4ff8a5f305" providerId="ADAL" clId="{FEFE1D11-9ABE-4B30-B3B5-AB978E6CBA39}" dt="2021-12-01T07:45:00.566" v="6027" actId="13822"/>
          <ac:cxnSpMkLst>
            <pc:docMk/>
            <pc:sldMk cId="2255959203" sldId="272"/>
            <ac:cxnSpMk id="20" creationId="{0DB72E8B-BD3C-47CE-A6EC-3818F79E5966}"/>
          </ac:cxnSpMkLst>
        </pc:cxnChg>
      </pc:sldChg>
      <pc:sldChg chg="add ord modNotesTx">
        <pc:chgData name="양수빈" userId="c07f0e63-02c4-432d-82c2-0b4ff8a5f305" providerId="ADAL" clId="{FEFE1D11-9ABE-4B30-B3B5-AB978E6CBA39}" dt="2021-12-01T07:42:07.401" v="5854" actId="20577"/>
        <pc:sldMkLst>
          <pc:docMk/>
          <pc:sldMk cId="3184429109" sldId="273"/>
        </pc:sldMkLst>
      </pc:sldChg>
      <pc:sldChg chg="add ord modNotesTx">
        <pc:chgData name="양수빈" userId="c07f0e63-02c4-432d-82c2-0b4ff8a5f305" providerId="ADAL" clId="{FEFE1D11-9ABE-4B30-B3B5-AB978E6CBA39}" dt="2021-12-01T07:42:04.391" v="5853" actId="20577"/>
        <pc:sldMkLst>
          <pc:docMk/>
          <pc:sldMk cId="4246473641" sldId="274"/>
        </pc:sldMkLst>
      </pc:sldChg>
      <pc:sldChg chg="addSp delSp modSp add mod">
        <pc:chgData name="양수빈" userId="c07f0e63-02c4-432d-82c2-0b4ff8a5f305" providerId="ADAL" clId="{FEFE1D11-9ABE-4B30-B3B5-AB978E6CBA39}" dt="2021-12-01T07:53:37.617" v="6543" actId="14100"/>
        <pc:sldMkLst>
          <pc:docMk/>
          <pc:sldMk cId="2422518021" sldId="275"/>
        </pc:sldMkLst>
        <pc:spChg chg="mod">
          <ac:chgData name="양수빈" userId="c07f0e63-02c4-432d-82c2-0b4ff8a5f305" providerId="ADAL" clId="{FEFE1D11-9ABE-4B30-B3B5-AB978E6CBA39}" dt="2021-12-01T07:51:15.841" v="6501" actId="1076"/>
          <ac:spMkLst>
            <pc:docMk/>
            <pc:sldMk cId="2422518021" sldId="275"/>
            <ac:spMk id="15" creationId="{F9ED5703-D559-454D-8464-B04D7418F2C8}"/>
          </ac:spMkLst>
        </pc:spChg>
        <pc:spChg chg="del">
          <ac:chgData name="양수빈" userId="c07f0e63-02c4-432d-82c2-0b4ff8a5f305" providerId="ADAL" clId="{FEFE1D11-9ABE-4B30-B3B5-AB978E6CBA39}" dt="2021-12-01T07:48:37.394" v="6469" actId="478"/>
          <ac:spMkLst>
            <pc:docMk/>
            <pc:sldMk cId="2422518021" sldId="275"/>
            <ac:spMk id="24" creationId="{CFC6C307-0731-4645-90DD-A44317E4988F}"/>
          </ac:spMkLst>
        </pc:spChg>
        <pc:spChg chg="del">
          <ac:chgData name="양수빈" userId="c07f0e63-02c4-432d-82c2-0b4ff8a5f305" providerId="ADAL" clId="{FEFE1D11-9ABE-4B30-B3B5-AB978E6CBA39}" dt="2021-12-01T07:48:35.939" v="6468" actId="478"/>
          <ac:spMkLst>
            <pc:docMk/>
            <pc:sldMk cId="2422518021" sldId="275"/>
            <ac:spMk id="26" creationId="{E85D9C60-FBCC-4404-ADE2-A1EED0A187EE}"/>
          </ac:spMkLst>
        </pc:spChg>
        <pc:spChg chg="add mod">
          <ac:chgData name="양수빈" userId="c07f0e63-02c4-432d-82c2-0b4ff8a5f305" providerId="ADAL" clId="{FEFE1D11-9ABE-4B30-B3B5-AB978E6CBA39}" dt="2021-12-01T07:53:20.416" v="6538" actId="14100"/>
          <ac:spMkLst>
            <pc:docMk/>
            <pc:sldMk cId="2422518021" sldId="275"/>
            <ac:spMk id="30" creationId="{D6BCE03D-8D22-4CD8-A9B8-8EF190FAA099}"/>
          </ac:spMkLst>
        </pc:spChg>
        <pc:spChg chg="mod">
          <ac:chgData name="양수빈" userId="c07f0e63-02c4-432d-82c2-0b4ff8a5f305" providerId="ADAL" clId="{FEFE1D11-9ABE-4B30-B3B5-AB978E6CBA39}" dt="2021-12-01T07:48:07.217" v="6437" actId="20577"/>
          <ac:spMkLst>
            <pc:docMk/>
            <pc:sldMk cId="2422518021" sldId="275"/>
            <ac:spMk id="33" creationId="{00000000-0000-0000-0000-000000000000}"/>
          </ac:spMkLst>
        </pc:spChg>
        <pc:spChg chg="mod">
          <ac:chgData name="양수빈" userId="c07f0e63-02c4-432d-82c2-0b4ff8a5f305" providerId="ADAL" clId="{FEFE1D11-9ABE-4B30-B3B5-AB978E6CBA39}" dt="2021-12-01T07:53:10.496" v="6535" actId="14100"/>
          <ac:spMkLst>
            <pc:docMk/>
            <pc:sldMk cId="2422518021" sldId="275"/>
            <ac:spMk id="34" creationId="{02702AAF-A4DD-4AA8-B122-E202CB5A833E}"/>
          </ac:spMkLst>
        </pc:spChg>
        <pc:spChg chg="mod">
          <ac:chgData name="양수빈" userId="c07f0e63-02c4-432d-82c2-0b4ff8a5f305" providerId="ADAL" clId="{FEFE1D11-9ABE-4B30-B3B5-AB978E6CBA39}" dt="2021-12-01T07:52:42.896" v="6527" actId="1076"/>
          <ac:spMkLst>
            <pc:docMk/>
            <pc:sldMk cId="2422518021" sldId="275"/>
            <ac:spMk id="35" creationId="{AC63BBE4-6059-4021-AA6E-A7BF81A99425}"/>
          </ac:spMkLst>
        </pc:spChg>
        <pc:spChg chg="add del mod">
          <ac:chgData name="양수빈" userId="c07f0e63-02c4-432d-82c2-0b4ff8a5f305" providerId="ADAL" clId="{FEFE1D11-9ABE-4B30-B3B5-AB978E6CBA39}" dt="2021-12-01T07:53:26.109" v="6540" actId="478"/>
          <ac:spMkLst>
            <pc:docMk/>
            <pc:sldMk cId="2422518021" sldId="275"/>
            <ac:spMk id="36" creationId="{07D2CCAE-648E-4BE1-91AF-62AE268E2306}"/>
          </ac:spMkLst>
        </pc:spChg>
        <pc:spChg chg="add mod">
          <ac:chgData name="양수빈" userId="c07f0e63-02c4-432d-82c2-0b4ff8a5f305" providerId="ADAL" clId="{FEFE1D11-9ABE-4B30-B3B5-AB978E6CBA39}" dt="2021-12-01T07:53:37.617" v="6543" actId="14100"/>
          <ac:spMkLst>
            <pc:docMk/>
            <pc:sldMk cId="2422518021" sldId="275"/>
            <ac:spMk id="37" creationId="{D42BAF18-7CD0-4470-9060-D8A3DECBA49E}"/>
          </ac:spMkLst>
        </pc:spChg>
        <pc:picChg chg="add mod">
          <ac:chgData name="양수빈" userId="c07f0e63-02c4-432d-82c2-0b4ff8a5f305" providerId="ADAL" clId="{FEFE1D11-9ABE-4B30-B3B5-AB978E6CBA39}" dt="2021-12-01T07:52:42.896" v="6527" actId="1076"/>
          <ac:picMkLst>
            <pc:docMk/>
            <pc:sldMk cId="2422518021" sldId="275"/>
            <ac:picMk id="3" creationId="{4A99D958-A4BB-420D-B565-A68BF8CD80D1}"/>
          </ac:picMkLst>
        </pc:picChg>
        <pc:picChg chg="add mod ord">
          <ac:chgData name="양수빈" userId="c07f0e63-02c4-432d-82c2-0b4ff8a5f305" providerId="ADAL" clId="{FEFE1D11-9ABE-4B30-B3B5-AB978E6CBA39}" dt="2021-12-01T07:52:52.021" v="6530" actId="166"/>
          <ac:picMkLst>
            <pc:docMk/>
            <pc:sldMk cId="2422518021" sldId="275"/>
            <ac:picMk id="5" creationId="{ED5A45DC-A22E-4F55-B1A1-2F38A69F0118}"/>
          </ac:picMkLst>
        </pc:picChg>
        <pc:picChg chg="add mod">
          <ac:chgData name="양수빈" userId="c07f0e63-02c4-432d-82c2-0b4ff8a5f305" providerId="ADAL" clId="{FEFE1D11-9ABE-4B30-B3B5-AB978E6CBA39}" dt="2021-12-01T07:52:42.896" v="6527" actId="1076"/>
          <ac:picMkLst>
            <pc:docMk/>
            <pc:sldMk cId="2422518021" sldId="275"/>
            <ac:picMk id="7" creationId="{D80AA2C1-B521-47A2-A6F2-BCF20933E6B5}"/>
          </ac:picMkLst>
        </pc:picChg>
        <pc:picChg chg="add mod ord">
          <ac:chgData name="양수빈" userId="c07f0e63-02c4-432d-82c2-0b4ff8a5f305" providerId="ADAL" clId="{FEFE1D11-9ABE-4B30-B3B5-AB978E6CBA39}" dt="2021-12-01T07:53:03.995" v="6533" actId="1076"/>
          <ac:picMkLst>
            <pc:docMk/>
            <pc:sldMk cId="2422518021" sldId="275"/>
            <ac:picMk id="9" creationId="{78AF2D8B-97F0-4D50-9509-378B1CE7E0EE}"/>
          </ac:picMkLst>
        </pc:picChg>
        <pc:picChg chg="del">
          <ac:chgData name="양수빈" userId="c07f0e63-02c4-432d-82c2-0b4ff8a5f305" providerId="ADAL" clId="{FEFE1D11-9ABE-4B30-B3B5-AB978E6CBA39}" dt="2021-12-01T07:48:15.551" v="6440" actId="478"/>
          <ac:picMkLst>
            <pc:docMk/>
            <pc:sldMk cId="2422518021" sldId="275"/>
            <ac:picMk id="13" creationId="{9EDB6FD3-9EBE-439B-9C32-27444E648FEC}"/>
          </ac:picMkLst>
        </pc:picChg>
        <pc:picChg chg="del">
          <ac:chgData name="양수빈" userId="c07f0e63-02c4-432d-82c2-0b4ff8a5f305" providerId="ADAL" clId="{FEFE1D11-9ABE-4B30-B3B5-AB978E6CBA39}" dt="2021-12-01T07:48:13.873" v="6439" actId="478"/>
          <ac:picMkLst>
            <pc:docMk/>
            <pc:sldMk cId="2422518021" sldId="275"/>
            <ac:picMk id="16" creationId="{9680ECC9-2D06-4BD0-85D2-41EF8F842CD6}"/>
          </ac:picMkLst>
        </pc:picChg>
        <pc:picChg chg="del">
          <ac:chgData name="양수빈" userId="c07f0e63-02c4-432d-82c2-0b4ff8a5f305" providerId="ADAL" clId="{FEFE1D11-9ABE-4B30-B3B5-AB978E6CBA39}" dt="2021-12-01T07:48:11.975" v="6438" actId="478"/>
          <ac:picMkLst>
            <pc:docMk/>
            <pc:sldMk cId="2422518021" sldId="275"/>
            <ac:picMk id="18" creationId="{0B63D112-3C71-4000-A540-D45A9F8EC2AD}"/>
          </ac:picMkLst>
        </pc:picChg>
        <pc:cxnChg chg="del">
          <ac:chgData name="양수빈" userId="c07f0e63-02c4-432d-82c2-0b4ff8a5f305" providerId="ADAL" clId="{FEFE1D11-9ABE-4B30-B3B5-AB978E6CBA39}" dt="2021-12-01T07:48:16.447" v="6441" actId="478"/>
          <ac:cxnSpMkLst>
            <pc:docMk/>
            <pc:sldMk cId="2422518021" sldId="275"/>
            <ac:cxnSpMk id="20" creationId="{0DB72E8B-BD3C-47CE-A6EC-3818F79E5966}"/>
          </ac:cxnSpMkLst>
        </pc:cxnChg>
      </pc:sldChg>
      <pc:sldChg chg="add del">
        <pc:chgData name="양수빈" userId="c07f0e63-02c4-432d-82c2-0b4ff8a5f305" providerId="ADAL" clId="{FEFE1D11-9ABE-4B30-B3B5-AB978E6CBA39}" dt="2021-12-01T07:56:18.575" v="6672" actId="47"/>
        <pc:sldMkLst>
          <pc:docMk/>
          <pc:sldMk cId="785853024" sldId="276"/>
        </pc:sldMkLst>
      </pc:sldChg>
      <pc:sldChg chg="addSp delSp modSp add mod ord modNotesTx">
        <pc:chgData name="양수빈" userId="c07f0e63-02c4-432d-82c2-0b4ff8a5f305" providerId="ADAL" clId="{FEFE1D11-9ABE-4B30-B3B5-AB978E6CBA39}" dt="2021-12-01T08:16:35.751" v="8360" actId="20577"/>
        <pc:sldMkLst>
          <pc:docMk/>
          <pc:sldMk cId="1216735607" sldId="276"/>
        </pc:sldMkLst>
        <pc:spChg chg="add mod">
          <ac:chgData name="양수빈" userId="c07f0e63-02c4-432d-82c2-0b4ff8a5f305" providerId="ADAL" clId="{FEFE1D11-9ABE-4B30-B3B5-AB978E6CBA39}" dt="2021-12-01T08:09:37.493" v="7733" actId="1076"/>
          <ac:spMkLst>
            <pc:docMk/>
            <pc:sldMk cId="1216735607" sldId="276"/>
            <ac:spMk id="4" creationId="{76CECD47-2F8C-49B8-937B-00B13EDC0825}"/>
          </ac:spMkLst>
        </pc:spChg>
        <pc:spChg chg="add mod">
          <ac:chgData name="양수빈" userId="c07f0e63-02c4-432d-82c2-0b4ff8a5f305" providerId="ADAL" clId="{FEFE1D11-9ABE-4B30-B3B5-AB978E6CBA39}" dt="2021-12-01T08:12:53.023" v="7989" actId="1076"/>
          <ac:spMkLst>
            <pc:docMk/>
            <pc:sldMk cId="1216735607" sldId="276"/>
            <ac:spMk id="14" creationId="{D49DE842-841B-46C8-AC5C-ACA15BA63F90}"/>
          </ac:spMkLst>
        </pc:spChg>
        <pc:spChg chg="add mod">
          <ac:chgData name="양수빈" userId="c07f0e63-02c4-432d-82c2-0b4ff8a5f305" providerId="ADAL" clId="{FEFE1D11-9ABE-4B30-B3B5-AB978E6CBA39}" dt="2021-12-01T08:16:35.751" v="8360" actId="20577"/>
          <ac:spMkLst>
            <pc:docMk/>
            <pc:sldMk cId="1216735607" sldId="276"/>
            <ac:spMk id="16" creationId="{2573E1B9-1A7D-4FE6-B3D5-AA4BA56183F9}"/>
          </ac:spMkLst>
        </pc:spChg>
        <pc:spChg chg="add del mod">
          <ac:chgData name="양수빈" userId="c07f0e63-02c4-432d-82c2-0b4ff8a5f305" providerId="ADAL" clId="{FEFE1D11-9ABE-4B30-B3B5-AB978E6CBA39}" dt="2021-12-01T08:10:52.173" v="7759"/>
          <ac:spMkLst>
            <pc:docMk/>
            <pc:sldMk cId="1216735607" sldId="276"/>
            <ac:spMk id="26" creationId="{7954B493-A6CC-4133-9C91-B94B3A3DD272}"/>
          </ac:spMkLst>
        </pc:spChg>
        <pc:spChg chg="mod">
          <ac:chgData name="양수빈" userId="c07f0e63-02c4-432d-82c2-0b4ff8a5f305" providerId="ADAL" clId="{FEFE1D11-9ABE-4B30-B3B5-AB978E6CBA39}" dt="2021-12-01T07:58:27.893" v="6681"/>
          <ac:spMkLst>
            <pc:docMk/>
            <pc:sldMk cId="1216735607" sldId="276"/>
            <ac:spMk id="33" creationId="{00000000-0000-0000-0000-000000000000}"/>
          </ac:spMkLst>
        </pc:spChg>
        <pc:spChg chg="add mod">
          <ac:chgData name="양수빈" userId="c07f0e63-02c4-432d-82c2-0b4ff8a5f305" providerId="ADAL" clId="{FEFE1D11-9ABE-4B30-B3B5-AB978E6CBA39}" dt="2021-12-01T08:16:31.030" v="8358" actId="20577"/>
          <ac:spMkLst>
            <pc:docMk/>
            <pc:sldMk cId="1216735607" sldId="276"/>
            <ac:spMk id="34" creationId="{D9F8FFDD-2549-43DD-BC9C-2F84C9E5F745}"/>
          </ac:spMkLst>
        </pc:spChg>
        <pc:spChg chg="del mod">
          <ac:chgData name="양수빈" userId="c07f0e63-02c4-432d-82c2-0b4ff8a5f305" providerId="ADAL" clId="{FEFE1D11-9ABE-4B30-B3B5-AB978E6CBA39}" dt="2021-12-01T08:02:57.669" v="7712"/>
          <ac:spMkLst>
            <pc:docMk/>
            <pc:sldMk cId="1216735607" sldId="276"/>
            <ac:spMk id="47" creationId="{00000000-0000-0000-0000-000000000000}"/>
          </ac:spMkLst>
        </pc:spChg>
        <pc:picChg chg="add mod ord">
          <ac:chgData name="양수빈" userId="c07f0e63-02c4-432d-82c2-0b4ff8a5f305" providerId="ADAL" clId="{FEFE1D11-9ABE-4B30-B3B5-AB978E6CBA39}" dt="2021-12-01T08:09:37.493" v="7733" actId="1076"/>
          <ac:picMkLst>
            <pc:docMk/>
            <pc:sldMk cId="1216735607" sldId="276"/>
            <ac:picMk id="3" creationId="{EDB312AE-40D5-455F-AE83-2E7A6A1EDAFC}"/>
          </ac:picMkLst>
        </pc:picChg>
        <pc:picChg chg="add del mod">
          <ac:chgData name="양수빈" userId="c07f0e63-02c4-432d-82c2-0b4ff8a5f305" providerId="ADAL" clId="{FEFE1D11-9ABE-4B30-B3B5-AB978E6CBA39}" dt="2021-12-01T08:14:01.973" v="8020" actId="478"/>
          <ac:picMkLst>
            <pc:docMk/>
            <pc:sldMk cId="1216735607" sldId="276"/>
            <ac:picMk id="15" creationId="{CEB4EE15-92F8-4A60-81F8-9785F90A180D}"/>
          </ac:picMkLst>
        </pc:picChg>
        <pc:picChg chg="add mod">
          <ac:chgData name="양수빈" userId="c07f0e63-02c4-432d-82c2-0b4ff8a5f305" providerId="ADAL" clId="{FEFE1D11-9ABE-4B30-B3B5-AB978E6CBA39}" dt="2021-12-01T08:14:26.030" v="8032" actId="1037"/>
          <ac:picMkLst>
            <pc:docMk/>
            <pc:sldMk cId="1216735607" sldId="276"/>
            <ac:picMk id="18" creationId="{11B6AF98-481E-46BE-A2C9-4C997441FC3F}"/>
          </ac:picMkLst>
        </pc:picChg>
        <pc:picChg chg="add del mod">
          <ac:chgData name="양수빈" userId="c07f0e63-02c4-432d-82c2-0b4ff8a5f305" providerId="ADAL" clId="{FEFE1D11-9ABE-4B30-B3B5-AB978E6CBA39}" dt="2021-12-01T08:10:52.173" v="7759"/>
          <ac:picMkLst>
            <pc:docMk/>
            <pc:sldMk cId="1216735607" sldId="276"/>
            <ac:picMk id="30" creationId="{9206EE50-B2DA-44B6-80C9-6DBDAC50B8EC}"/>
          </ac:picMkLst>
        </pc:picChg>
        <pc:cxnChg chg="add mod">
          <ac:chgData name="양수빈" userId="c07f0e63-02c4-432d-82c2-0b4ff8a5f305" providerId="ADAL" clId="{FEFE1D11-9ABE-4B30-B3B5-AB978E6CBA39}" dt="2021-12-01T08:10:19.592" v="7743" actId="14100"/>
          <ac:cxnSpMkLst>
            <pc:docMk/>
            <pc:sldMk cId="1216735607" sldId="276"/>
            <ac:cxnSpMk id="6" creationId="{87ECFC11-94C0-4A8E-823C-629B22403FB2}"/>
          </ac:cxnSpMkLst>
        </pc:cxnChg>
        <pc:cxnChg chg="add mod">
          <ac:chgData name="양수빈" userId="c07f0e63-02c4-432d-82c2-0b4ff8a5f305" providerId="ADAL" clId="{FEFE1D11-9ABE-4B30-B3B5-AB978E6CBA39}" dt="2021-12-01T08:10:16.242" v="7742" actId="14100"/>
          <ac:cxnSpMkLst>
            <pc:docMk/>
            <pc:sldMk cId="1216735607" sldId="276"/>
            <ac:cxnSpMk id="8" creationId="{68806B4F-BB13-4D92-B6D3-89F652F094EB}"/>
          </ac:cxnSpMkLst>
        </pc:cxnChg>
        <pc:cxnChg chg="add mod">
          <ac:chgData name="양수빈" userId="c07f0e63-02c4-432d-82c2-0b4ff8a5f305" providerId="ADAL" clId="{FEFE1D11-9ABE-4B30-B3B5-AB978E6CBA39}" dt="2021-12-01T08:15:22.830" v="8054" actId="1036"/>
          <ac:cxnSpMkLst>
            <pc:docMk/>
            <pc:sldMk cId="1216735607" sldId="276"/>
            <ac:cxnSpMk id="35" creationId="{22907400-EB68-47A1-B8EC-A0E01DBF99E2}"/>
          </ac:cxnSpMkLst>
        </pc:cxnChg>
        <pc:cxnChg chg="add mod">
          <ac:chgData name="양수빈" userId="c07f0e63-02c4-432d-82c2-0b4ff8a5f305" providerId="ADAL" clId="{FEFE1D11-9ABE-4B30-B3B5-AB978E6CBA39}" dt="2021-12-01T08:15:22.830" v="8054" actId="1036"/>
          <ac:cxnSpMkLst>
            <pc:docMk/>
            <pc:sldMk cId="1216735607" sldId="276"/>
            <ac:cxnSpMk id="36" creationId="{99D5AAD2-A316-42CC-ABA3-AB8A83134012}"/>
          </ac:cxnSpMkLst>
        </pc:cxnChg>
      </pc:sldChg>
      <pc:sldChg chg="add del">
        <pc:chgData name="양수빈" userId="c07f0e63-02c4-432d-82c2-0b4ff8a5f305" providerId="ADAL" clId="{FEFE1D11-9ABE-4B30-B3B5-AB978E6CBA39}" dt="2021-12-01T07:55:57.981" v="6670" actId="47"/>
        <pc:sldMkLst>
          <pc:docMk/>
          <pc:sldMk cId="1307172048" sldId="276"/>
        </pc:sldMkLst>
      </pc:sldChg>
      <pc:sldChg chg="delSp modSp add del mod">
        <pc:chgData name="양수빈" userId="c07f0e63-02c4-432d-82c2-0b4ff8a5f305" providerId="ADAL" clId="{FEFE1D11-9ABE-4B30-B3B5-AB978E6CBA39}" dt="2021-12-01T08:18:23.447" v="8388" actId="47"/>
        <pc:sldMkLst>
          <pc:docMk/>
          <pc:sldMk cId="919484223" sldId="277"/>
        </pc:sldMkLst>
        <pc:spChg chg="del">
          <ac:chgData name="양수빈" userId="c07f0e63-02c4-432d-82c2-0b4ff8a5f305" providerId="ADAL" clId="{FEFE1D11-9ABE-4B30-B3B5-AB978E6CBA39}" dt="2021-12-01T08:17:22.438" v="8380" actId="478"/>
          <ac:spMkLst>
            <pc:docMk/>
            <pc:sldMk cId="919484223" sldId="277"/>
            <ac:spMk id="4" creationId="{76CECD47-2F8C-49B8-937B-00B13EDC0825}"/>
          </ac:spMkLst>
        </pc:spChg>
        <pc:spChg chg="del">
          <ac:chgData name="양수빈" userId="c07f0e63-02c4-432d-82c2-0b4ff8a5f305" providerId="ADAL" clId="{FEFE1D11-9ABE-4B30-B3B5-AB978E6CBA39}" dt="2021-12-01T08:17:22.438" v="8380" actId="478"/>
          <ac:spMkLst>
            <pc:docMk/>
            <pc:sldMk cId="919484223" sldId="277"/>
            <ac:spMk id="14" creationId="{D49DE842-841B-46C8-AC5C-ACA15BA63F90}"/>
          </ac:spMkLst>
        </pc:spChg>
        <pc:spChg chg="mod">
          <ac:chgData name="양수빈" userId="c07f0e63-02c4-432d-82c2-0b4ff8a5f305" providerId="ADAL" clId="{FEFE1D11-9ABE-4B30-B3B5-AB978E6CBA39}" dt="2021-12-01T08:18:15.535" v="8387" actId="20577"/>
          <ac:spMkLst>
            <pc:docMk/>
            <pc:sldMk cId="919484223" sldId="277"/>
            <ac:spMk id="16" creationId="{2573E1B9-1A7D-4FE6-B3D5-AA4BA56183F9}"/>
          </ac:spMkLst>
        </pc:spChg>
        <pc:spChg chg="mod">
          <ac:chgData name="양수빈" userId="c07f0e63-02c4-432d-82c2-0b4ff8a5f305" providerId="ADAL" clId="{FEFE1D11-9ABE-4B30-B3B5-AB978E6CBA39}" dt="2021-12-01T08:17:12.909" v="8379"/>
          <ac:spMkLst>
            <pc:docMk/>
            <pc:sldMk cId="919484223" sldId="277"/>
            <ac:spMk id="33" creationId="{00000000-0000-0000-0000-000000000000}"/>
          </ac:spMkLst>
        </pc:spChg>
        <pc:spChg chg="del">
          <ac:chgData name="양수빈" userId="c07f0e63-02c4-432d-82c2-0b4ff8a5f305" providerId="ADAL" clId="{FEFE1D11-9ABE-4B30-B3B5-AB978E6CBA39}" dt="2021-12-01T08:17:22.438" v="8380" actId="478"/>
          <ac:spMkLst>
            <pc:docMk/>
            <pc:sldMk cId="919484223" sldId="277"/>
            <ac:spMk id="34" creationId="{D9F8FFDD-2549-43DD-BC9C-2F84C9E5F745}"/>
          </ac:spMkLst>
        </pc:spChg>
        <pc:picChg chg="del">
          <ac:chgData name="양수빈" userId="c07f0e63-02c4-432d-82c2-0b4ff8a5f305" providerId="ADAL" clId="{FEFE1D11-9ABE-4B30-B3B5-AB978E6CBA39}" dt="2021-12-01T08:17:22.438" v="8380" actId="478"/>
          <ac:picMkLst>
            <pc:docMk/>
            <pc:sldMk cId="919484223" sldId="277"/>
            <ac:picMk id="3" creationId="{EDB312AE-40D5-455F-AE83-2E7A6A1EDAFC}"/>
          </ac:picMkLst>
        </pc:picChg>
        <pc:picChg chg="del">
          <ac:chgData name="양수빈" userId="c07f0e63-02c4-432d-82c2-0b4ff8a5f305" providerId="ADAL" clId="{FEFE1D11-9ABE-4B30-B3B5-AB978E6CBA39}" dt="2021-12-01T08:17:22.438" v="8380" actId="478"/>
          <ac:picMkLst>
            <pc:docMk/>
            <pc:sldMk cId="919484223" sldId="277"/>
            <ac:picMk id="18" creationId="{11B6AF98-481E-46BE-A2C9-4C997441FC3F}"/>
          </ac:picMkLst>
        </pc:picChg>
        <pc:cxnChg chg="del mod">
          <ac:chgData name="양수빈" userId="c07f0e63-02c4-432d-82c2-0b4ff8a5f305" providerId="ADAL" clId="{FEFE1D11-9ABE-4B30-B3B5-AB978E6CBA39}" dt="2021-12-01T08:17:22.438" v="8380" actId="478"/>
          <ac:cxnSpMkLst>
            <pc:docMk/>
            <pc:sldMk cId="919484223" sldId="277"/>
            <ac:cxnSpMk id="6" creationId="{87ECFC11-94C0-4A8E-823C-629B22403FB2}"/>
          </ac:cxnSpMkLst>
        </pc:cxnChg>
        <pc:cxnChg chg="del mod">
          <ac:chgData name="양수빈" userId="c07f0e63-02c4-432d-82c2-0b4ff8a5f305" providerId="ADAL" clId="{FEFE1D11-9ABE-4B30-B3B5-AB978E6CBA39}" dt="2021-12-01T08:17:22.438" v="8380" actId="478"/>
          <ac:cxnSpMkLst>
            <pc:docMk/>
            <pc:sldMk cId="919484223" sldId="277"/>
            <ac:cxnSpMk id="8" creationId="{68806B4F-BB13-4D92-B6D3-89F652F094EB}"/>
          </ac:cxnSpMkLst>
        </pc:cxnChg>
        <pc:cxnChg chg="del">
          <ac:chgData name="양수빈" userId="c07f0e63-02c4-432d-82c2-0b4ff8a5f305" providerId="ADAL" clId="{FEFE1D11-9ABE-4B30-B3B5-AB978E6CBA39}" dt="2021-12-01T08:17:22.438" v="8380" actId="478"/>
          <ac:cxnSpMkLst>
            <pc:docMk/>
            <pc:sldMk cId="919484223" sldId="277"/>
            <ac:cxnSpMk id="35" creationId="{22907400-EB68-47A1-B8EC-A0E01DBF99E2}"/>
          </ac:cxnSpMkLst>
        </pc:cxnChg>
        <pc:cxnChg chg="del">
          <ac:chgData name="양수빈" userId="c07f0e63-02c4-432d-82c2-0b4ff8a5f305" providerId="ADAL" clId="{FEFE1D11-9ABE-4B30-B3B5-AB978E6CBA39}" dt="2021-12-01T08:17:22.438" v="8380" actId="478"/>
          <ac:cxnSpMkLst>
            <pc:docMk/>
            <pc:sldMk cId="919484223" sldId="277"/>
            <ac:cxnSpMk id="36" creationId="{99D5AAD2-A316-42CC-ABA3-AB8A83134012}"/>
          </ac:cxnSpMkLst>
        </pc:cxnChg>
      </pc:sldChg>
      <pc:sldMasterChg chg="setBg modSldLayout">
        <pc:chgData name="양수빈" userId="c07f0e63-02c4-432d-82c2-0b4ff8a5f305" providerId="ADAL" clId="{FEFE1D11-9ABE-4B30-B3B5-AB978E6CBA39}" dt="2021-12-01T06:46:27.466" v="2229"/>
        <pc:sldMasterMkLst>
          <pc:docMk/>
          <pc:sldMasterMk cId="1563935253" sldId="2147483691"/>
        </pc:sldMasterMkLst>
        <pc:sldLayoutChg chg="setBg">
          <pc:chgData name="양수빈" userId="c07f0e63-02c4-432d-82c2-0b4ff8a5f305" providerId="ADAL" clId="{FEFE1D11-9ABE-4B30-B3B5-AB978E6CBA39}" dt="2021-12-01T06:46:27.466" v="2229"/>
          <pc:sldLayoutMkLst>
            <pc:docMk/>
            <pc:sldMasterMk cId="1563935253" sldId="2147483691"/>
            <pc:sldLayoutMk cId="1609679137" sldId="2147483649"/>
          </pc:sldLayoutMkLst>
        </pc:sldLayoutChg>
        <pc:sldLayoutChg chg="setBg">
          <pc:chgData name="양수빈" userId="c07f0e63-02c4-432d-82c2-0b4ff8a5f305" providerId="ADAL" clId="{FEFE1D11-9ABE-4B30-B3B5-AB978E6CBA39}" dt="2021-12-01T06:46:27.466" v="2229"/>
          <pc:sldLayoutMkLst>
            <pc:docMk/>
            <pc:sldMasterMk cId="1563935253" sldId="2147483691"/>
            <pc:sldLayoutMk cId="404448550" sldId="2147483650"/>
          </pc:sldLayoutMkLst>
        </pc:sldLayoutChg>
        <pc:sldLayoutChg chg="setBg">
          <pc:chgData name="양수빈" userId="c07f0e63-02c4-432d-82c2-0b4ff8a5f305" providerId="ADAL" clId="{FEFE1D11-9ABE-4B30-B3B5-AB978E6CBA39}" dt="2021-12-01T06:46:27.466" v="2229"/>
          <pc:sldLayoutMkLst>
            <pc:docMk/>
            <pc:sldMasterMk cId="1563935253" sldId="2147483691"/>
            <pc:sldLayoutMk cId="1254526420" sldId="2147483651"/>
          </pc:sldLayoutMkLst>
        </pc:sldLayoutChg>
        <pc:sldLayoutChg chg="setBg">
          <pc:chgData name="양수빈" userId="c07f0e63-02c4-432d-82c2-0b4ff8a5f305" providerId="ADAL" clId="{FEFE1D11-9ABE-4B30-B3B5-AB978E6CBA39}" dt="2021-12-01T06:46:27.466" v="2229"/>
          <pc:sldLayoutMkLst>
            <pc:docMk/>
            <pc:sldMasterMk cId="1563935253" sldId="2147483691"/>
            <pc:sldLayoutMk cId="1996434300" sldId="2147483652"/>
          </pc:sldLayoutMkLst>
        </pc:sldLayoutChg>
        <pc:sldLayoutChg chg="setBg">
          <pc:chgData name="양수빈" userId="c07f0e63-02c4-432d-82c2-0b4ff8a5f305" providerId="ADAL" clId="{FEFE1D11-9ABE-4B30-B3B5-AB978E6CBA39}" dt="2021-12-01T06:46:27.466" v="2229"/>
          <pc:sldLayoutMkLst>
            <pc:docMk/>
            <pc:sldMasterMk cId="1563935253" sldId="2147483691"/>
            <pc:sldLayoutMk cId="2177296902" sldId="2147483653"/>
          </pc:sldLayoutMkLst>
        </pc:sldLayoutChg>
        <pc:sldLayoutChg chg="setBg">
          <pc:chgData name="양수빈" userId="c07f0e63-02c4-432d-82c2-0b4ff8a5f305" providerId="ADAL" clId="{FEFE1D11-9ABE-4B30-B3B5-AB978E6CBA39}" dt="2021-12-01T06:46:27.466" v="2229"/>
          <pc:sldLayoutMkLst>
            <pc:docMk/>
            <pc:sldMasterMk cId="1563935253" sldId="2147483691"/>
            <pc:sldLayoutMk cId="2444152347" sldId="2147483654"/>
          </pc:sldLayoutMkLst>
        </pc:sldLayoutChg>
        <pc:sldLayoutChg chg="setBg">
          <pc:chgData name="양수빈" userId="c07f0e63-02c4-432d-82c2-0b4ff8a5f305" providerId="ADAL" clId="{FEFE1D11-9ABE-4B30-B3B5-AB978E6CBA39}" dt="2021-12-01T06:46:27.466" v="2229"/>
          <pc:sldLayoutMkLst>
            <pc:docMk/>
            <pc:sldMasterMk cId="1563935253" sldId="2147483691"/>
            <pc:sldLayoutMk cId="2166956028" sldId="2147483655"/>
          </pc:sldLayoutMkLst>
        </pc:sldLayoutChg>
        <pc:sldLayoutChg chg="setBg">
          <pc:chgData name="양수빈" userId="c07f0e63-02c4-432d-82c2-0b4ff8a5f305" providerId="ADAL" clId="{FEFE1D11-9ABE-4B30-B3B5-AB978E6CBA39}" dt="2021-12-01T06:46:27.466" v="2229"/>
          <pc:sldLayoutMkLst>
            <pc:docMk/>
            <pc:sldMasterMk cId="1563935253" sldId="2147483691"/>
            <pc:sldLayoutMk cId="3773893003" sldId="2147483656"/>
          </pc:sldLayoutMkLst>
        </pc:sldLayoutChg>
        <pc:sldLayoutChg chg="setBg">
          <pc:chgData name="양수빈" userId="c07f0e63-02c4-432d-82c2-0b4ff8a5f305" providerId="ADAL" clId="{FEFE1D11-9ABE-4B30-B3B5-AB978E6CBA39}" dt="2021-12-01T06:46:27.466" v="2229"/>
          <pc:sldLayoutMkLst>
            <pc:docMk/>
            <pc:sldMasterMk cId="1563935253" sldId="2147483691"/>
            <pc:sldLayoutMk cId="4061587854" sldId="2147483657"/>
          </pc:sldLayoutMkLst>
        </pc:sldLayoutChg>
        <pc:sldLayoutChg chg="setBg">
          <pc:chgData name="양수빈" userId="c07f0e63-02c4-432d-82c2-0b4ff8a5f305" providerId="ADAL" clId="{FEFE1D11-9ABE-4B30-B3B5-AB978E6CBA39}" dt="2021-12-01T06:46:27.466" v="2229"/>
          <pc:sldLayoutMkLst>
            <pc:docMk/>
            <pc:sldMasterMk cId="1563935253" sldId="2147483691"/>
            <pc:sldLayoutMk cId="4278722956" sldId="2147483658"/>
          </pc:sldLayoutMkLst>
        </pc:sldLayoutChg>
        <pc:sldLayoutChg chg="setBg">
          <pc:chgData name="양수빈" userId="c07f0e63-02c4-432d-82c2-0b4ff8a5f305" providerId="ADAL" clId="{FEFE1D11-9ABE-4B30-B3B5-AB978E6CBA39}" dt="2021-12-01T06:46:27.466" v="2229"/>
          <pc:sldLayoutMkLst>
            <pc:docMk/>
            <pc:sldMasterMk cId="1563935253" sldId="2147483691"/>
            <pc:sldLayoutMk cId="1527031312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61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Dilate: </a:t>
            </a:r>
            <a:r>
              <a:rPr lang="ko-KR" altLang="en-US" dirty="0"/>
              <a:t>이미지 팽창으로</a:t>
            </a:r>
            <a:r>
              <a:rPr lang="en-US" altLang="ko-KR" dirty="0"/>
              <a:t>, </a:t>
            </a:r>
            <a:r>
              <a:rPr lang="ko-KR" altLang="en-US" dirty="0"/>
              <a:t>굵어지는 효과</a:t>
            </a:r>
            <a:endParaRPr lang="en-US" altLang="ko-KR" dirty="0"/>
          </a:p>
          <a:p>
            <a:r>
              <a:rPr lang="en-US" altLang="ko-KR" dirty="0"/>
              <a:t>Erode: </a:t>
            </a:r>
            <a:r>
              <a:rPr lang="ko-KR" altLang="en-US" dirty="0"/>
              <a:t>이미지 침식으로</a:t>
            </a:r>
            <a:r>
              <a:rPr lang="en-US" altLang="ko-KR" dirty="0"/>
              <a:t>, </a:t>
            </a:r>
            <a:r>
              <a:rPr lang="ko-KR" altLang="en-US" dirty="0"/>
              <a:t>가늘어지는 효과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47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딥러닝을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사용하지 않고 구현하기 위해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100%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윤곽선을 추출하지 못함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원하는 에지를 검출하기 위해서 보통 사람들은 인공지능을 통해 영역분할로 사용함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Opencv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함수만을 이용해서 배운 범위의 영상처리 기술 구현에는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90%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완성도만을 보임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(ex.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얼룩진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컨투어가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그려지는 그림자 부분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기존의 주제였던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Food focusing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구현했을 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음식의 윤곽선이 명확하지 않은 사진이 다수였음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좀 더 윤곽선이 명확한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Cafe focusing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구현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004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Dilate: </a:t>
            </a:r>
            <a:r>
              <a:rPr lang="ko-KR" altLang="en-US" dirty="0"/>
              <a:t>이미지 팽창으로</a:t>
            </a:r>
            <a:r>
              <a:rPr lang="en-US" altLang="ko-KR" dirty="0"/>
              <a:t>, </a:t>
            </a:r>
            <a:r>
              <a:rPr lang="ko-KR" altLang="en-US" dirty="0"/>
              <a:t>굵어지는 효과</a:t>
            </a:r>
            <a:endParaRPr lang="en-US" altLang="ko-KR" dirty="0"/>
          </a:p>
          <a:p>
            <a:r>
              <a:rPr lang="en-US" altLang="ko-KR" dirty="0"/>
              <a:t>Erode: </a:t>
            </a:r>
            <a:r>
              <a:rPr lang="ko-KR" altLang="en-US" dirty="0"/>
              <a:t>이미지 침식으로</a:t>
            </a:r>
            <a:r>
              <a:rPr lang="en-US" altLang="ko-KR" dirty="0"/>
              <a:t>, </a:t>
            </a:r>
            <a:r>
              <a:rPr lang="ko-KR" altLang="en-US" dirty="0"/>
              <a:t>가늘어지는 효과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641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338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819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27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839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73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2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그림에서 모두 흰색</a:t>
            </a:r>
            <a:r>
              <a:rPr lang="en-US" altLang="ko-KR" dirty="0"/>
              <a:t>(1)</a:t>
            </a:r>
            <a:r>
              <a:rPr lang="ko-KR" altLang="en-US" dirty="0"/>
              <a:t>인 부분만 흰색으로 나타남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9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02B4-22C2-40CC-9AF4-7B8E0443007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679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02B4-22C2-40CC-9AF4-7B8E0443007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72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02B4-22C2-40CC-9AF4-7B8E0443007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03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02B4-22C2-40CC-9AF4-7B8E0443007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48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02B4-22C2-40CC-9AF4-7B8E0443007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26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02B4-22C2-40CC-9AF4-7B8E0443007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434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02B4-22C2-40CC-9AF4-7B8E0443007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9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02B4-22C2-40CC-9AF4-7B8E0443007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15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02B4-22C2-40CC-9AF4-7B8E0443007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95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02B4-22C2-40CC-9AF4-7B8E0443007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893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02B4-22C2-40CC-9AF4-7B8E0443007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58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D02B4-22C2-40CC-9AF4-7B8E0443007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0" y="0"/>
            <a:ext cx="5796136" cy="987574"/>
          </a:xfrm>
          <a:prstGeom prst="rect">
            <a:avLst/>
          </a:prstGeom>
          <a:solidFill>
            <a:srgbClr val="FAF3DB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/>
          <a:srcRect l="20980"/>
          <a:stretch>
            <a:fillRect/>
          </a:stretch>
        </p:blipFill>
        <p:spPr>
          <a:xfrm>
            <a:off x="0" y="944619"/>
            <a:ext cx="5508104" cy="4198880"/>
          </a:xfrm>
          <a:prstGeom prst="rect">
            <a:avLst/>
          </a:prstGeom>
        </p:spPr>
      </p:pic>
      <p:sp>
        <p:nvSpPr>
          <p:cNvPr id="33" name="평행 사변형 32"/>
          <p:cNvSpPr/>
          <p:nvPr/>
        </p:nvSpPr>
        <p:spPr>
          <a:xfrm>
            <a:off x="3313454" y="0"/>
            <a:ext cx="5830546" cy="5143517"/>
          </a:xfrm>
          <a:custGeom>
            <a:avLst/>
            <a:gdLst>
              <a:gd name="connsiteX0" fmla="*/ 3014 w 5830547"/>
              <a:gd name="connsiteY0" fmla="*/ 5143500 h 5143519"/>
              <a:gd name="connsiteX1" fmla="*/ 2620542 w 5830547"/>
              <a:gd name="connsiteY1" fmla="*/ 0 h 5143519"/>
              <a:gd name="connsiteX2" fmla="*/ 5827437 w 5830547"/>
              <a:gd name="connsiteY2" fmla="*/ 1 h 5143519"/>
              <a:gd name="connsiteX3" fmla="*/ 3136626 w 5830547"/>
              <a:gd name="connsiteY3" fmla="*/ 5135562 h 5143519"/>
              <a:gd name="connsiteX4" fmla="*/ 3014 w 5830547"/>
              <a:gd name="connsiteY4" fmla="*/ 5143500 h 514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0547" h="5143519">
                <a:moveTo>
                  <a:pt x="3014" y="5143500"/>
                </a:moveTo>
                <a:lnTo>
                  <a:pt x="2620542" y="0"/>
                </a:lnTo>
                <a:lnTo>
                  <a:pt x="5827437" y="1"/>
                </a:lnTo>
                <a:lnTo>
                  <a:pt x="3136626" y="5135562"/>
                </a:lnTo>
                <a:lnTo>
                  <a:pt x="3014" y="5143500"/>
                </a:lnTo>
                <a:close/>
              </a:path>
            </a:pathLst>
          </a:custGeom>
          <a:pattFill prst="lgGrid">
            <a:fgClr>
              <a:schemeClr val="bg1"/>
            </a:fgClr>
            <a:bgClr>
              <a:srgbClr val="C0CDEF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7544" y="115380"/>
            <a:ext cx="43204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4200" b="1" i="1" dirty="0">
                <a:ln w="9525">
                  <a:solidFill>
                    <a:srgbClr val="D9D9D9"/>
                  </a:solidFill>
                  <a:prstDash val="sysDash"/>
                </a:ln>
                <a:solidFill>
                  <a:srgbClr val="EB58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Cafe Focusing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104" y="4652709"/>
            <a:ext cx="3453835" cy="367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900" b="1">
                <a:solidFill>
                  <a:srgbClr val="808080"/>
                </a:solidFill>
              </a:rPr>
              <a:t>201921007</a:t>
            </a:r>
            <a:r>
              <a:rPr lang="ko-KR" altLang="en-US" sz="900" b="1">
                <a:solidFill>
                  <a:srgbClr val="808080"/>
                </a:solidFill>
              </a:rPr>
              <a:t> 소프트웨어학과 양수빈</a:t>
            </a:r>
          </a:p>
          <a:p>
            <a:pPr lvl="0" algn="r">
              <a:defRPr/>
            </a:pPr>
            <a:r>
              <a:rPr lang="en-US" altLang="ko-KR" sz="900" b="1">
                <a:solidFill>
                  <a:srgbClr val="808080"/>
                </a:solidFill>
              </a:rPr>
              <a:t>201920995</a:t>
            </a:r>
            <a:r>
              <a:rPr lang="ko-KR" altLang="en-US" sz="900" b="1">
                <a:solidFill>
                  <a:srgbClr val="808080"/>
                </a:solidFill>
              </a:rPr>
              <a:t> 소프트웨어학과 김진광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7978904" y="3037963"/>
            <a:ext cx="841568" cy="14780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실제 구현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4980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C6C307-0731-4645-90DD-A44317E4988F}"/>
              </a:ext>
            </a:extLst>
          </p:cNvPr>
          <p:cNvSpPr txBox="1"/>
          <p:nvPr/>
        </p:nvSpPr>
        <p:spPr>
          <a:xfrm>
            <a:off x="539552" y="2981948"/>
            <a:ext cx="7869683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dirty="0">
                <a:solidFill>
                  <a:schemeClr val="accent1"/>
                </a:solidFill>
              </a:rPr>
              <a:t>오브젝트 추출 연산</a:t>
            </a:r>
            <a:r>
              <a:rPr lang="en-US" altLang="ko-KR" sz="1600" dirty="0">
                <a:solidFill>
                  <a:schemeClr val="accent1"/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마스크 * 원본 이미지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(1-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마스크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BGR(1.0, 1.0, 1.0)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식을 통해 객체를 추출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dirty="0">
                <a:solidFill>
                  <a:schemeClr val="accent1"/>
                </a:solidFill>
              </a:rPr>
              <a:t>배경 추출 연산</a:t>
            </a:r>
            <a:r>
              <a:rPr lang="en-US" altLang="ko-KR" sz="1600" dirty="0">
                <a:solidFill>
                  <a:schemeClr val="accent1"/>
                </a:solidFill>
              </a:rPr>
              <a:t>: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(1-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마스크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원본 이미지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마스크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BGR(1.0, 1.0, 1.0)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식을 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통해 배경 추출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5D9C60-FBCC-4404-ADE2-A1EED0A187EE}"/>
              </a:ext>
            </a:extLst>
          </p:cNvPr>
          <p:cNvSpPr txBox="1"/>
          <p:nvPr/>
        </p:nvSpPr>
        <p:spPr>
          <a:xfrm>
            <a:off x="5015652" y="2701064"/>
            <a:ext cx="2110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&lt;Only background&gt;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702AAF-A4DD-4AA8-B122-E202CB5A833E}"/>
              </a:ext>
            </a:extLst>
          </p:cNvPr>
          <p:cNvSpPr txBox="1"/>
          <p:nvPr/>
        </p:nvSpPr>
        <p:spPr>
          <a:xfrm>
            <a:off x="1571990" y="2614701"/>
            <a:ext cx="2110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&lt;Only Object&gt;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173FD0-7472-4506-9062-39D2E8FCC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46" y="833625"/>
            <a:ext cx="2667116" cy="1835171"/>
          </a:xfrm>
          <a:prstGeom prst="rect">
            <a:avLst/>
          </a:prstGeom>
        </p:spPr>
      </p:pic>
      <p:pic>
        <p:nvPicPr>
          <p:cNvPr id="11" name="그림 10" descr="컵, 커피, 음료, 커피잔이(가) 표시된 사진&#10;&#10;자동 생성된 설명">
            <a:extLst>
              <a:ext uri="{FF2B5EF4-FFF2-40B4-BE49-F238E27FC236}">
                <a16:creationId xmlns:a16="http://schemas.microsoft.com/office/drawing/2014/main" id="{CFB70561-EE75-478D-81E2-68FDE9DDE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484" y="779529"/>
            <a:ext cx="2667117" cy="183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7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구현 기술 설명 </a:t>
            </a:r>
            <a:r>
              <a:rPr lang="en-US" altLang="ko-KR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5</a:t>
            </a:r>
            <a:endParaRPr lang="ko-KR" altLang="en-US" b="1" dirty="0">
              <a:ln w="9525">
                <a:solidFill>
                  <a:srgbClr val="1E7452"/>
                </a:solidFill>
              </a:ln>
              <a:solidFill>
                <a:srgbClr val="289B6E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4980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38017" y="607318"/>
            <a:ext cx="8642677" cy="1839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00B050"/>
                </a:solidFill>
              </a:rPr>
              <a:t>배경 </a:t>
            </a:r>
            <a:r>
              <a:rPr lang="ko-KR" altLang="en-US" sz="2400" b="1" dirty="0" err="1">
                <a:solidFill>
                  <a:srgbClr val="00B050"/>
                </a:solidFill>
              </a:rPr>
              <a:t>블러처리와</a:t>
            </a:r>
            <a:r>
              <a:rPr lang="ko-KR" altLang="en-US" sz="2400" b="1" dirty="0">
                <a:solidFill>
                  <a:srgbClr val="00B050"/>
                </a:solidFill>
              </a:rPr>
              <a:t> 두 이미지를 합성</a:t>
            </a:r>
            <a:endParaRPr lang="en-US" altLang="ko-KR" sz="2400" b="1" dirty="0">
              <a:solidFill>
                <a:srgbClr val="00B05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평균 </a:t>
            </a:r>
            <a:r>
              <a:rPr lang="ko-KR" altLang="en-US" b="1" dirty="0" err="1">
                <a:solidFill>
                  <a:schemeClr val="accent1"/>
                </a:solidFill>
              </a:rPr>
              <a:t>블러</a:t>
            </a:r>
            <a:r>
              <a:rPr lang="ko-KR" altLang="en-US" b="1" dirty="0">
                <a:solidFill>
                  <a:schemeClr val="accent1"/>
                </a:solidFill>
              </a:rPr>
              <a:t> 처리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추출된 배경을 평균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블러를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통해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블러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적용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이미지 합성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en-US" altLang="ko-KR" b="1" dirty="0" err="1">
                <a:solidFill>
                  <a:schemeClr val="accent1"/>
                </a:solidFill>
              </a:rPr>
              <a:t>bitwise_and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비트 연산으로 두 이미지의 동일한 위치에 대해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연산을 수행해서 이미지를 합성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98482D-32C2-448F-B2E7-120157F17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869662"/>
            <a:ext cx="2086827" cy="16822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C8123F-B27A-41D0-8C67-7FFF1526D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438307"/>
            <a:ext cx="1629880" cy="244660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C806573-3961-4947-B068-6FA2B0A8585B}"/>
              </a:ext>
            </a:extLst>
          </p:cNvPr>
          <p:cNvCxnSpPr/>
          <p:nvPr/>
        </p:nvCxnSpPr>
        <p:spPr>
          <a:xfrm>
            <a:off x="4139952" y="3661608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28CFE6-C9BE-4F1B-819E-BAF035859585}"/>
              </a:ext>
            </a:extLst>
          </p:cNvPr>
          <p:cNvSpPr txBox="1"/>
          <p:nvPr/>
        </p:nvSpPr>
        <p:spPr>
          <a:xfrm>
            <a:off x="5009182" y="4605493"/>
            <a:ext cx="2110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&lt;bitwise</a:t>
            </a:r>
            <a:r>
              <a:rPr lang="ko-KR" altLang="en-US" sz="900" i="1" dirty="0"/>
              <a:t>의 </a:t>
            </a:r>
            <a:r>
              <a:rPr lang="en-US" altLang="ko-KR" sz="900" i="1" dirty="0"/>
              <a:t>and </a:t>
            </a:r>
            <a:r>
              <a:rPr lang="ko-KR" altLang="en-US" sz="900" i="1" dirty="0"/>
              <a:t>연산 적용</a:t>
            </a:r>
            <a:r>
              <a:rPr lang="en-US" altLang="ko-KR" sz="900" i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51696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실제 구현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4980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C6C307-0731-4645-90DD-A44317E4988F}"/>
              </a:ext>
            </a:extLst>
          </p:cNvPr>
          <p:cNvSpPr txBox="1"/>
          <p:nvPr/>
        </p:nvSpPr>
        <p:spPr>
          <a:xfrm>
            <a:off x="538262" y="3194683"/>
            <a:ext cx="8138194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dirty="0">
                <a:solidFill>
                  <a:schemeClr val="accent1"/>
                </a:solidFill>
              </a:rPr>
              <a:t>평균 </a:t>
            </a:r>
            <a:r>
              <a:rPr lang="ko-KR" altLang="en-US" sz="1600" b="1" dirty="0" err="1">
                <a:solidFill>
                  <a:schemeClr val="accent1"/>
                </a:solidFill>
              </a:rPr>
              <a:t>블러</a:t>
            </a:r>
            <a:r>
              <a:rPr lang="en-US" altLang="ko-KR" sz="1600" dirty="0">
                <a:solidFill>
                  <a:schemeClr val="accent1"/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주변 픽셀 값들의 평균을 적용해 전체적으로 흐릿한 배경을 얻음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dirty="0">
                <a:solidFill>
                  <a:schemeClr val="accent1"/>
                </a:solidFill>
              </a:rPr>
              <a:t>이미지 합성</a:t>
            </a:r>
            <a:r>
              <a:rPr lang="en-US" altLang="ko-KR" sz="1600" dirty="0">
                <a:solidFill>
                  <a:schemeClr val="accent1"/>
                </a:solidFill>
              </a:rPr>
              <a:t>: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연산을 통해 두 이미지를 합성하여 오브젝트가 좀 더 선명해 보이는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아웃포커싱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효과를 얻음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5D9C60-FBCC-4404-ADE2-A1EED0A187EE}"/>
              </a:ext>
            </a:extLst>
          </p:cNvPr>
          <p:cNvSpPr txBox="1"/>
          <p:nvPr/>
        </p:nvSpPr>
        <p:spPr>
          <a:xfrm>
            <a:off x="4932040" y="2646969"/>
            <a:ext cx="3816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&lt;Object</a:t>
            </a:r>
            <a:r>
              <a:rPr lang="ko-KR" altLang="en-US" sz="900" i="1" dirty="0"/>
              <a:t>와</a:t>
            </a:r>
            <a:r>
              <a:rPr lang="en-US" altLang="ko-KR" sz="900" i="1" dirty="0"/>
              <a:t> background</a:t>
            </a:r>
            <a:r>
              <a:rPr lang="ko-KR" altLang="en-US" sz="900" i="1" dirty="0"/>
              <a:t>를 </a:t>
            </a:r>
            <a:r>
              <a:rPr lang="en-US" altLang="ko-KR" sz="900" i="1" dirty="0"/>
              <a:t>and </a:t>
            </a:r>
            <a:r>
              <a:rPr lang="ko-KR" altLang="en-US" sz="900" i="1" dirty="0"/>
              <a:t>비트 연산을 적용해 두 이미지 합성</a:t>
            </a:r>
            <a:r>
              <a:rPr lang="en-US" altLang="ko-KR" sz="900" i="1" dirty="0"/>
              <a:t>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702AAF-A4DD-4AA8-B122-E202CB5A833E}"/>
              </a:ext>
            </a:extLst>
          </p:cNvPr>
          <p:cNvSpPr txBox="1"/>
          <p:nvPr/>
        </p:nvSpPr>
        <p:spPr>
          <a:xfrm>
            <a:off x="395536" y="2689216"/>
            <a:ext cx="2110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&lt;Only Object&gt;</a:t>
            </a:r>
          </a:p>
        </p:txBody>
      </p:sp>
      <p:pic>
        <p:nvPicPr>
          <p:cNvPr id="13" name="그림 12" descr="컵, 커피, 실내, 음료이(가) 표시된 사진&#10;&#10;자동 생성된 설명">
            <a:extLst>
              <a:ext uri="{FF2B5EF4-FFF2-40B4-BE49-F238E27FC236}">
                <a16:creationId xmlns:a16="http://schemas.microsoft.com/office/drawing/2014/main" id="{9EDB6FD3-9EBE-439B-9C32-27444E648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76892"/>
            <a:ext cx="2110105" cy="1451907"/>
          </a:xfrm>
          <a:prstGeom prst="rect">
            <a:avLst/>
          </a:prstGeom>
        </p:spPr>
      </p:pic>
      <p:pic>
        <p:nvPicPr>
          <p:cNvPr id="16" name="그림 15" descr="실내이(가) 표시된 사진&#10;&#10;자동 생성된 설명">
            <a:extLst>
              <a:ext uri="{FF2B5EF4-FFF2-40B4-BE49-F238E27FC236}">
                <a16:creationId xmlns:a16="http://schemas.microsoft.com/office/drawing/2014/main" id="{9680ECC9-2D06-4BD0-85D2-41EF8F842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035" y="1076892"/>
            <a:ext cx="2110105" cy="1451907"/>
          </a:xfrm>
          <a:prstGeom prst="rect">
            <a:avLst/>
          </a:prstGeom>
        </p:spPr>
      </p:pic>
      <p:pic>
        <p:nvPicPr>
          <p:cNvPr id="18" name="그림 17" descr="컵, 커피, 음료, 커피잔이(가) 표시된 사진&#10;&#10;자동 생성된 설명">
            <a:extLst>
              <a:ext uri="{FF2B5EF4-FFF2-40B4-BE49-F238E27FC236}">
                <a16:creationId xmlns:a16="http://schemas.microsoft.com/office/drawing/2014/main" id="{0B63D112-3C71-4000-A540-D45A9F8EC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1067682"/>
            <a:ext cx="2110105" cy="145190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C63BBE4-6059-4021-AA6E-A7BF81A99425}"/>
              </a:ext>
            </a:extLst>
          </p:cNvPr>
          <p:cNvSpPr txBox="1"/>
          <p:nvPr/>
        </p:nvSpPr>
        <p:spPr>
          <a:xfrm>
            <a:off x="2504834" y="2646969"/>
            <a:ext cx="2110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</a:t>
            </a:r>
            <a:r>
              <a:rPr lang="ko-KR" altLang="en-US" sz="900" i="1" dirty="0"/>
              <a:t>평균 </a:t>
            </a:r>
            <a:r>
              <a:rPr lang="ko-KR" altLang="en-US" sz="900" i="1" dirty="0" err="1"/>
              <a:t>블러를</a:t>
            </a:r>
            <a:r>
              <a:rPr lang="ko-KR" altLang="en-US" sz="900" i="1" dirty="0"/>
              <a:t> 적용한 </a:t>
            </a:r>
            <a:r>
              <a:rPr lang="en-US" altLang="ko-KR" sz="900" i="1" dirty="0"/>
              <a:t>background&gt;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DB72E8B-BD3C-47CE-A6EC-3818F79E5966}"/>
              </a:ext>
            </a:extLst>
          </p:cNvPr>
          <p:cNvCxnSpPr/>
          <p:nvPr/>
        </p:nvCxnSpPr>
        <p:spPr>
          <a:xfrm flipV="1">
            <a:off x="4716016" y="1793635"/>
            <a:ext cx="1008112" cy="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95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다른 사진 적용 예시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4980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702AAF-A4DD-4AA8-B122-E202CB5A833E}"/>
              </a:ext>
            </a:extLst>
          </p:cNvPr>
          <p:cNvSpPr txBox="1"/>
          <p:nvPr/>
        </p:nvSpPr>
        <p:spPr>
          <a:xfrm>
            <a:off x="4478120" y="3968838"/>
            <a:ext cx="209880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&lt;Original Image&gt;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63BBE4-6059-4021-AA6E-A7BF81A99425}"/>
              </a:ext>
            </a:extLst>
          </p:cNvPr>
          <p:cNvSpPr txBox="1"/>
          <p:nvPr/>
        </p:nvSpPr>
        <p:spPr>
          <a:xfrm>
            <a:off x="6588224" y="3976610"/>
            <a:ext cx="2110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&lt;Result Image&gt;</a:t>
            </a:r>
          </a:p>
        </p:txBody>
      </p:sp>
      <p:pic>
        <p:nvPicPr>
          <p:cNvPr id="3" name="그림 2" descr="테이블, 음식, 플레이트, 그릇이(가) 표시된 사진&#10;&#10;자동 생성된 설명">
            <a:extLst>
              <a:ext uri="{FF2B5EF4-FFF2-40B4-BE49-F238E27FC236}">
                <a16:creationId xmlns:a16="http://schemas.microsoft.com/office/drawing/2014/main" id="{4A99D958-A4BB-420D-B565-A68BF8CD8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20" y="1252935"/>
            <a:ext cx="2110104" cy="2637630"/>
          </a:xfrm>
          <a:prstGeom prst="rect">
            <a:avLst/>
          </a:prstGeom>
        </p:spPr>
      </p:pic>
      <p:pic>
        <p:nvPicPr>
          <p:cNvPr id="7" name="그림 6" descr="테이블, 음식, 플레이트, 그릇이(가) 표시된 사진&#10;&#10;자동 생성된 설명">
            <a:extLst>
              <a:ext uri="{FF2B5EF4-FFF2-40B4-BE49-F238E27FC236}">
                <a16:creationId xmlns:a16="http://schemas.microsoft.com/office/drawing/2014/main" id="{D80AA2C1-B521-47A2-A6F2-BCF20933E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252935"/>
            <a:ext cx="2110104" cy="2637630"/>
          </a:xfrm>
          <a:prstGeom prst="rect">
            <a:avLst/>
          </a:prstGeom>
        </p:spPr>
      </p:pic>
      <p:pic>
        <p:nvPicPr>
          <p:cNvPr id="5" name="그림 4" descr="플레이트, 실내이(가) 표시된 사진&#10;&#10;자동 생성된 설명">
            <a:extLst>
              <a:ext uri="{FF2B5EF4-FFF2-40B4-BE49-F238E27FC236}">
                <a16:creationId xmlns:a16="http://schemas.microsoft.com/office/drawing/2014/main" id="{ED5A45DC-A22E-4F55-B1A1-2F38A69F01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72" y="843558"/>
            <a:ext cx="2173267" cy="2173267"/>
          </a:xfrm>
          <a:prstGeom prst="rect">
            <a:avLst/>
          </a:prstGeom>
        </p:spPr>
      </p:pic>
      <p:pic>
        <p:nvPicPr>
          <p:cNvPr id="9" name="그림 8" descr="플레이트, 테이블, 실내, 음식이(가) 표시된 사진&#10;&#10;자동 생성된 설명">
            <a:extLst>
              <a:ext uri="{FF2B5EF4-FFF2-40B4-BE49-F238E27FC236}">
                <a16:creationId xmlns:a16="http://schemas.microsoft.com/office/drawing/2014/main" id="{78AF2D8B-97F0-4D50-9509-378B1CE7E0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393" y="2388046"/>
            <a:ext cx="2173268" cy="2173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BCE03D-8D22-4CD8-A9B8-8EF190FAA099}"/>
              </a:ext>
            </a:extLst>
          </p:cNvPr>
          <p:cNvSpPr txBox="1"/>
          <p:nvPr/>
        </p:nvSpPr>
        <p:spPr>
          <a:xfrm>
            <a:off x="445672" y="3082426"/>
            <a:ext cx="21732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&lt;Original Image&gt;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2BAF18-7CD0-4470-9060-D8A3DECBA49E}"/>
              </a:ext>
            </a:extLst>
          </p:cNvPr>
          <p:cNvSpPr txBox="1"/>
          <p:nvPr/>
        </p:nvSpPr>
        <p:spPr>
          <a:xfrm>
            <a:off x="2230393" y="4569698"/>
            <a:ext cx="21623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&lt;Result Image&gt;</a:t>
            </a:r>
          </a:p>
        </p:txBody>
      </p:sp>
    </p:spTree>
    <p:extLst>
      <p:ext uri="{BB962C8B-B14F-4D97-AF65-F5344CB8AC3E}">
        <p14:creationId xmlns:p14="http://schemas.microsoft.com/office/powerpoint/2010/main" val="242251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CB3F1F5-8B26-43CC-85B7-C00CB7D96F25}"/>
              </a:ext>
            </a:extLst>
          </p:cNvPr>
          <p:cNvSpPr/>
          <p:nvPr/>
        </p:nvSpPr>
        <p:spPr>
          <a:xfrm>
            <a:off x="226099" y="657460"/>
            <a:ext cx="8591911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기대 효과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43378" y="687091"/>
            <a:ext cx="8352928" cy="2774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지원하는 휴대폰의 피사체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포커싱의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윤곽선 기능 향상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테이블의 음식들을 모두 아웃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포커싱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할 수 있는 효과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음식 사진을 찍을 때 더욱 만족스러운 아웃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포커싱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가능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음식 이외에도 다른 분야에 적용할 수 있을 것으로 예상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사람의 신체 모양대로 아웃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포커싱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할 수 있는 발전성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CB3F1F5-8B26-43CC-85B7-C00CB7D96F25}"/>
              </a:ext>
            </a:extLst>
          </p:cNvPr>
          <p:cNvSpPr/>
          <p:nvPr/>
        </p:nvSpPr>
        <p:spPr>
          <a:xfrm>
            <a:off x="226099" y="657460"/>
            <a:ext cx="8591911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한계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76CECD47-2F8C-49B8-937B-00B13EDC0825}"/>
              </a:ext>
            </a:extLst>
          </p:cNvPr>
          <p:cNvSpPr/>
          <p:nvPr/>
        </p:nvSpPr>
        <p:spPr>
          <a:xfrm>
            <a:off x="1763688" y="1059582"/>
            <a:ext cx="1368152" cy="13681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B312AE-40D5-455F-AE83-2E7A6A1ED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275606"/>
            <a:ext cx="957706" cy="957706"/>
          </a:xfrm>
          <a:prstGeom prst="rect">
            <a:avLst/>
          </a:prstGeom>
          <a:ln>
            <a:noFill/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D49DE842-841B-46C8-AC5C-ACA15BA63F90}"/>
              </a:ext>
            </a:extLst>
          </p:cNvPr>
          <p:cNvSpPr/>
          <p:nvPr/>
        </p:nvSpPr>
        <p:spPr>
          <a:xfrm>
            <a:off x="5685244" y="1059582"/>
            <a:ext cx="1368152" cy="13681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ECFC11-94C0-4A8E-823C-629B22403FB2}"/>
              </a:ext>
            </a:extLst>
          </p:cNvPr>
          <p:cNvCxnSpPr>
            <a:cxnSpLocks/>
            <a:stCxn id="4" idx="1"/>
            <a:endCxn id="4" idx="5"/>
          </p:cNvCxnSpPr>
          <p:nvPr/>
        </p:nvCxnSpPr>
        <p:spPr>
          <a:xfrm>
            <a:off x="1964049" y="1259943"/>
            <a:ext cx="967430" cy="96743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8806B4F-BB13-4D92-B6D3-89F652F094EB}"/>
              </a:ext>
            </a:extLst>
          </p:cNvPr>
          <p:cNvCxnSpPr>
            <a:cxnSpLocks/>
            <a:stCxn id="4" idx="7"/>
            <a:endCxn id="4" idx="3"/>
          </p:cNvCxnSpPr>
          <p:nvPr/>
        </p:nvCxnSpPr>
        <p:spPr>
          <a:xfrm flipH="1">
            <a:off x="1964049" y="1259943"/>
            <a:ext cx="967430" cy="96743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73E1B9-1A7D-4FE6-B3D5-AA4BA56183F9}"/>
              </a:ext>
            </a:extLst>
          </p:cNvPr>
          <p:cNvSpPr txBox="1"/>
          <p:nvPr/>
        </p:nvSpPr>
        <p:spPr>
          <a:xfrm>
            <a:off x="514349" y="2355726"/>
            <a:ext cx="3888432" cy="2301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AI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인공지능의 영역분할의 기술이 아닌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opencv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함수만을 이용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90%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완성도만을 보임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(ex.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얼룩진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컨투어로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그려지는 그림자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F8FFDD-2549-43DD-BC9C-2F84C9E5F745}"/>
              </a:ext>
            </a:extLst>
          </p:cNvPr>
          <p:cNvSpPr txBox="1"/>
          <p:nvPr/>
        </p:nvSpPr>
        <p:spPr>
          <a:xfrm>
            <a:off x="4435905" y="2355726"/>
            <a:ext cx="3888432" cy="2301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Food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→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Cafe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기존의 주제인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Food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진행했을 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윤곽선이 명확하지 않음 음식 사진 多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외곽선 조차 검출이 되지 않는 현상 해결을 위해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Food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Cafe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수정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1B6AF98-481E-46BE-A2C9-4C997441F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711" y="1347614"/>
            <a:ext cx="782297" cy="782297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2907400-EB68-47A1-B8EC-A0E01DBF99E2}"/>
              </a:ext>
            </a:extLst>
          </p:cNvPr>
          <p:cNvCxnSpPr>
            <a:cxnSpLocks/>
          </p:cNvCxnSpPr>
          <p:nvPr/>
        </p:nvCxnSpPr>
        <p:spPr>
          <a:xfrm>
            <a:off x="5887397" y="1258566"/>
            <a:ext cx="967430" cy="96743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9D5AAD2-A316-42CC-ABA3-AB8A83134012}"/>
              </a:ext>
            </a:extLst>
          </p:cNvPr>
          <p:cNvCxnSpPr>
            <a:cxnSpLocks/>
          </p:cNvCxnSpPr>
          <p:nvPr/>
        </p:nvCxnSpPr>
        <p:spPr>
          <a:xfrm flipH="1">
            <a:off x="5887397" y="1258566"/>
            <a:ext cx="967430" cy="96743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73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endParaRPr lang="ko-KR" altLang="en-US" b="1" dirty="0">
              <a:ln w="9525">
                <a:solidFill>
                  <a:srgbClr val="1E7452"/>
                </a:solidFill>
              </a:ln>
              <a:solidFill>
                <a:srgbClr val="289B6E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691680" y="2024920"/>
            <a:ext cx="5760640" cy="1097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600" dirty="0">
                <a:solidFill>
                  <a:srgbClr val="00B050"/>
                </a:solidFill>
              </a:rPr>
              <a:t>Thank you</a:t>
            </a:r>
            <a:endParaRPr lang="ko-KR" altLang="en-US" sz="66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말풍선: 모서리가 둥근 사각형 29">
            <a:extLst>
              <a:ext uri="{FF2B5EF4-FFF2-40B4-BE49-F238E27FC236}">
                <a16:creationId xmlns:a16="http://schemas.microsoft.com/office/drawing/2014/main" id="{0E21DE09-E20A-48AA-93DA-2F73E7CFBFF6}"/>
              </a:ext>
            </a:extLst>
          </p:cNvPr>
          <p:cNvSpPr/>
          <p:nvPr/>
        </p:nvSpPr>
        <p:spPr>
          <a:xfrm>
            <a:off x="7596336" y="533194"/>
            <a:ext cx="1182998" cy="434719"/>
          </a:xfrm>
          <a:prstGeom prst="wedgeRoundRectCallout">
            <a:avLst>
              <a:gd name="adj1" fmla="val -5969"/>
              <a:gd name="adj2" fmla="val 68568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FC170B7E-E215-44BB-A7BE-DE60E4E052A4}"/>
              </a:ext>
            </a:extLst>
          </p:cNvPr>
          <p:cNvSpPr/>
          <p:nvPr/>
        </p:nvSpPr>
        <p:spPr>
          <a:xfrm>
            <a:off x="5547069" y="522826"/>
            <a:ext cx="1182998" cy="434719"/>
          </a:xfrm>
          <a:prstGeom prst="wedgeRoundRectCallout">
            <a:avLst>
              <a:gd name="adj1" fmla="val -5969"/>
              <a:gd name="adj2" fmla="val 68568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7C50F7-8D92-439D-8898-D20710A12B0C}"/>
              </a:ext>
            </a:extLst>
          </p:cNvPr>
          <p:cNvSpPr/>
          <p:nvPr/>
        </p:nvSpPr>
        <p:spPr>
          <a:xfrm>
            <a:off x="249803" y="633550"/>
            <a:ext cx="4557211" cy="443552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아이디어 선정 이유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rcRect l="204" t="1" r="-204" b="899"/>
          <a:stretch/>
        </p:blipFill>
        <p:spPr>
          <a:xfrm>
            <a:off x="7241112" y="1073952"/>
            <a:ext cx="1920981" cy="4069548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rcRect t="129" b="4270"/>
          <a:stretch/>
        </p:blipFill>
        <p:spPr>
          <a:xfrm>
            <a:off x="5132674" y="1073951"/>
            <a:ext cx="2108436" cy="406954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78958" y="866152"/>
            <a:ext cx="432048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rgbClr val="00B050"/>
                </a:solidFill>
              </a:rPr>
              <a:t>고정된 </a:t>
            </a:r>
            <a:r>
              <a:rPr lang="ko-KR" altLang="en-US" sz="2400" b="1" dirty="0" err="1">
                <a:solidFill>
                  <a:srgbClr val="00B050"/>
                </a:solidFill>
              </a:rPr>
              <a:t>원모양</a:t>
            </a:r>
            <a:r>
              <a:rPr lang="ko-KR" altLang="en-US" sz="2400" b="1" dirty="0">
                <a:solidFill>
                  <a:srgbClr val="00B050"/>
                </a:solidFill>
              </a:rPr>
              <a:t> </a:t>
            </a:r>
            <a:r>
              <a:rPr lang="ko-KR" altLang="en-US" sz="2400" b="1" dirty="0" err="1">
                <a:solidFill>
                  <a:srgbClr val="00B050"/>
                </a:solidFill>
              </a:rPr>
              <a:t>포커싱의</a:t>
            </a:r>
            <a:r>
              <a:rPr lang="ko-KR" altLang="en-US" sz="2400" b="1" dirty="0">
                <a:solidFill>
                  <a:srgbClr val="00B050"/>
                </a:solidFill>
              </a:rPr>
              <a:t> 한계</a:t>
            </a:r>
            <a:endParaRPr lang="en-US" altLang="ko-KR" sz="2400" b="1" dirty="0">
              <a:solidFill>
                <a:srgbClr val="00B050"/>
              </a:solidFill>
            </a:endParaRPr>
          </a:p>
          <a:p>
            <a:pPr>
              <a:defRPr/>
            </a:pP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 모든 휴대폰의 음식 필터는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고정된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원모양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포커싱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지원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카페 음료와 빵 모양대로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모두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포커싱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할 수 없음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ctr">
              <a:defRPr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물체의 윤곽선을 찾아 윤곽선 범위만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아웃포커싱이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되도록 하는 것이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A8F62-BB9C-4675-8C9E-0328FD254158}"/>
              </a:ext>
            </a:extLst>
          </p:cNvPr>
          <p:cNvSpPr txBox="1"/>
          <p:nvPr/>
        </p:nvSpPr>
        <p:spPr>
          <a:xfrm>
            <a:off x="5402866" y="565888"/>
            <a:ext cx="147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B050"/>
                </a:solidFill>
              </a:rPr>
              <a:t>갤럭시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B485B7-188B-4AF3-A121-FFAB643DD066}"/>
              </a:ext>
            </a:extLst>
          </p:cNvPr>
          <p:cNvSpPr txBox="1"/>
          <p:nvPr/>
        </p:nvSpPr>
        <p:spPr>
          <a:xfrm>
            <a:off x="7465900" y="555526"/>
            <a:ext cx="147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B050"/>
                </a:solidFill>
              </a:rPr>
              <a:t>아이폰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7DE2C8-AEBB-4A27-A635-BDA427CEE8BE}"/>
              </a:ext>
            </a:extLst>
          </p:cNvPr>
          <p:cNvSpPr txBox="1"/>
          <p:nvPr/>
        </p:nvSpPr>
        <p:spPr>
          <a:xfrm>
            <a:off x="277896" y="3354547"/>
            <a:ext cx="4518786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rgbClr val="C00000"/>
                </a:solidFill>
              </a:rPr>
              <a:t>↓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7B8F02-68BF-4780-A354-2ACABC28F6A1}"/>
              </a:ext>
            </a:extLst>
          </p:cNvPr>
          <p:cNvSpPr txBox="1"/>
          <p:nvPr/>
        </p:nvSpPr>
        <p:spPr>
          <a:xfrm>
            <a:off x="249801" y="2274427"/>
            <a:ext cx="4518786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rgbClr val="C00000"/>
                </a:solidFill>
              </a:rPr>
              <a:t>↓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구현 기술 설명 </a:t>
            </a:r>
            <a:r>
              <a:rPr lang="en-US" altLang="ko-KR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1</a:t>
            </a:r>
            <a:endParaRPr lang="ko-KR" altLang="en-US" b="1" dirty="0">
              <a:ln w="9525">
                <a:solidFill>
                  <a:srgbClr val="1E7452"/>
                </a:solidFill>
              </a:ln>
              <a:solidFill>
                <a:srgbClr val="289B6E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4980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38017" y="607318"/>
            <a:ext cx="864267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00B050"/>
                </a:solidFill>
              </a:rPr>
              <a:t>에지 검출</a:t>
            </a:r>
            <a:endParaRPr lang="en-US" altLang="ko-KR" sz="2400" b="1" dirty="0">
              <a:solidFill>
                <a:srgbClr val="00B050"/>
              </a:solidFill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캐니 에지 검출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주로 에지를 검출할 때 사용함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1" dirty="0" err="1">
                <a:solidFill>
                  <a:schemeClr val="accent1"/>
                </a:solidFill>
              </a:rPr>
              <a:t>모폴로지</a:t>
            </a:r>
            <a:r>
              <a:rPr lang="ko-KR" altLang="en-US" b="1" dirty="0">
                <a:solidFill>
                  <a:schemeClr val="accent1"/>
                </a:solidFill>
              </a:rPr>
              <a:t> 기법</a:t>
            </a:r>
            <a:r>
              <a:rPr lang="en-US" altLang="ko-KR" b="1" dirty="0">
                <a:solidFill>
                  <a:schemeClr val="accent1"/>
                </a:solidFill>
              </a:rPr>
              <a:t>(Erode, Dilate)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노이즈를 제거하기 위해 이미지 침식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팽창의 역할로 사용함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defRPr/>
            </a:pP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E157BA-1B08-440C-B2A9-2B66283EC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534948"/>
            <a:ext cx="3707904" cy="18989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7CF190-289E-46C4-A564-CFB4FEE32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534948"/>
            <a:ext cx="1858754" cy="18989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D1FCA6-00ED-408C-A56C-9318E58A1CC4}"/>
              </a:ext>
            </a:extLst>
          </p:cNvPr>
          <p:cNvSpPr txBox="1"/>
          <p:nvPr/>
        </p:nvSpPr>
        <p:spPr>
          <a:xfrm>
            <a:off x="3227208" y="4526795"/>
            <a:ext cx="26642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&lt;Erode </a:t>
            </a:r>
            <a:r>
              <a:rPr lang="ko-KR" altLang="en-US" sz="900" i="1" dirty="0"/>
              <a:t>기법과 </a:t>
            </a:r>
            <a:r>
              <a:rPr lang="en-US" altLang="ko-KR" sz="900" i="1" dirty="0"/>
              <a:t>Dilate </a:t>
            </a:r>
            <a:r>
              <a:rPr lang="ko-KR" altLang="en-US" sz="900" i="1" dirty="0"/>
              <a:t>기법을 적용한 예시</a:t>
            </a:r>
            <a:r>
              <a:rPr lang="en-US" altLang="ko-KR" sz="900" i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5985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실제 구현 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8782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922291" y="2571750"/>
            <a:ext cx="3870640" cy="2178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400" b="1" dirty="0">
                <a:solidFill>
                  <a:schemeClr val="accent1"/>
                </a:solidFill>
              </a:rPr>
              <a:t>Canny Edge </a:t>
            </a:r>
            <a:r>
              <a:rPr lang="ko-KR" altLang="en-US" sz="1400" b="1" dirty="0">
                <a:solidFill>
                  <a:schemeClr val="accent1"/>
                </a:solidFill>
              </a:rPr>
              <a:t>검출</a:t>
            </a:r>
            <a:r>
              <a:rPr lang="en-US" altLang="ko-KR" sz="1400" dirty="0">
                <a:solidFill>
                  <a:schemeClr val="accent1"/>
                </a:solidFill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물체의 에지를 검출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400" b="1" dirty="0">
                <a:solidFill>
                  <a:schemeClr val="accent1"/>
                </a:solidFill>
              </a:rPr>
              <a:t>Dilate </a:t>
            </a:r>
            <a:r>
              <a:rPr lang="ko-KR" altLang="en-US" sz="1400" b="1" dirty="0">
                <a:solidFill>
                  <a:schemeClr val="accent1"/>
                </a:solidFill>
              </a:rPr>
              <a:t>연산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물체의 에지를 굵게 만드는 이미지 팽창 연산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400" b="1" dirty="0">
                <a:solidFill>
                  <a:schemeClr val="accent1"/>
                </a:solidFill>
              </a:rPr>
              <a:t>Erode </a:t>
            </a:r>
            <a:r>
              <a:rPr lang="ko-KR" altLang="en-US" sz="1400" b="1" dirty="0">
                <a:solidFill>
                  <a:schemeClr val="accent1"/>
                </a:solidFill>
              </a:rPr>
              <a:t>연산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굵게 만든 에지의 흐릿한 경계를 배경으로 만드는 이미지 침식 연산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DD6B61-710A-4650-A29A-22913EA9B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23" y="825339"/>
            <a:ext cx="2050855" cy="141113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98DD7FB-44EC-40B1-95CF-9046EEFD6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7" y="2685330"/>
            <a:ext cx="2050854" cy="1411138"/>
          </a:xfrm>
          <a:prstGeom prst="rect">
            <a:avLst/>
          </a:prstGeom>
        </p:spPr>
      </p:pic>
      <p:pic>
        <p:nvPicPr>
          <p:cNvPr id="9" name="그림 8" descr="텍스트, 식탁용기구, 컵, 커피잔이(가) 표시된 사진&#10;&#10;자동 생성된 설명">
            <a:extLst>
              <a:ext uri="{FF2B5EF4-FFF2-40B4-BE49-F238E27FC236}">
                <a16:creationId xmlns:a16="http://schemas.microsoft.com/office/drawing/2014/main" id="{03D3123C-1C6C-42A9-9EF7-43727E3D4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23" y="2695550"/>
            <a:ext cx="2050855" cy="1411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E7CCBE-EC87-476C-B09B-B1103AF84FE5}"/>
              </a:ext>
            </a:extLst>
          </p:cNvPr>
          <p:cNvSpPr txBox="1"/>
          <p:nvPr/>
        </p:nvSpPr>
        <p:spPr>
          <a:xfrm>
            <a:off x="480296" y="4182690"/>
            <a:ext cx="2050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&lt;Dilate </a:t>
            </a:r>
            <a:r>
              <a:rPr lang="ko-KR" altLang="en-US" sz="900" i="1" dirty="0"/>
              <a:t>연산</a:t>
            </a:r>
            <a:r>
              <a:rPr lang="en-US" altLang="ko-KR" sz="900" i="1" dirty="0"/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508314-F133-4560-B31A-1AD8D3ED815C}"/>
              </a:ext>
            </a:extLst>
          </p:cNvPr>
          <p:cNvSpPr txBox="1"/>
          <p:nvPr/>
        </p:nvSpPr>
        <p:spPr>
          <a:xfrm>
            <a:off x="2627784" y="4182690"/>
            <a:ext cx="20603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&lt;Erode </a:t>
            </a:r>
            <a:r>
              <a:rPr lang="ko-KR" altLang="en-US" sz="900" i="1" dirty="0"/>
              <a:t>연산</a:t>
            </a:r>
            <a:r>
              <a:rPr lang="en-US" altLang="ko-KR" sz="900" i="1" dirty="0"/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6487F9-9B27-4DBC-8516-72AFB011D40D}"/>
              </a:ext>
            </a:extLst>
          </p:cNvPr>
          <p:cNvSpPr txBox="1"/>
          <p:nvPr/>
        </p:nvSpPr>
        <p:spPr>
          <a:xfrm>
            <a:off x="2689486" y="2322699"/>
            <a:ext cx="2050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&lt;Canny</a:t>
            </a:r>
            <a:r>
              <a:rPr lang="ko-KR" altLang="en-US" sz="900" i="1" dirty="0"/>
              <a:t> </a:t>
            </a:r>
            <a:r>
              <a:rPr lang="en-US" altLang="ko-KR" sz="900" i="1" dirty="0"/>
              <a:t>Edge </a:t>
            </a:r>
            <a:r>
              <a:rPr lang="ko-KR" altLang="en-US" sz="900" i="1" dirty="0"/>
              <a:t>검출</a:t>
            </a:r>
            <a:r>
              <a:rPr lang="en-US" altLang="ko-KR" sz="900" i="1" dirty="0"/>
              <a:t>&gt;</a:t>
            </a:r>
          </a:p>
        </p:txBody>
      </p:sp>
      <p:pic>
        <p:nvPicPr>
          <p:cNvPr id="23" name="그림 22" descr="컵, 커피, 커피잔, 음료이(가) 표시된 사진&#10;&#10;자동 생성된 설명">
            <a:extLst>
              <a:ext uri="{FF2B5EF4-FFF2-40B4-BE49-F238E27FC236}">
                <a16:creationId xmlns:a16="http://schemas.microsoft.com/office/drawing/2014/main" id="{941B68DB-4D65-4493-8742-9906653BF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825339"/>
            <a:ext cx="2050853" cy="141113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F99B4C5-D78E-41D7-AB47-3160E31BA01A}"/>
              </a:ext>
            </a:extLst>
          </p:cNvPr>
          <p:cNvSpPr txBox="1"/>
          <p:nvPr/>
        </p:nvSpPr>
        <p:spPr>
          <a:xfrm>
            <a:off x="5940152" y="2279018"/>
            <a:ext cx="2050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&lt;Original Image&gt;</a:t>
            </a:r>
          </a:p>
        </p:txBody>
      </p:sp>
      <p:pic>
        <p:nvPicPr>
          <p:cNvPr id="30" name="그림 29" descr="컵, 커피, 커피잔, 음료이(가) 표시된 사진&#10;&#10;자동 생성된 설명">
            <a:extLst>
              <a:ext uri="{FF2B5EF4-FFF2-40B4-BE49-F238E27FC236}">
                <a16:creationId xmlns:a16="http://schemas.microsoft.com/office/drawing/2014/main" id="{412657BC-0131-44C6-AB01-63F48EF14F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6" y="836578"/>
            <a:ext cx="2050854" cy="14111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8DFF91-3DF5-46C8-BA52-146D2DB172D1}"/>
              </a:ext>
            </a:extLst>
          </p:cNvPr>
          <p:cNvSpPr txBox="1"/>
          <p:nvPr/>
        </p:nvSpPr>
        <p:spPr>
          <a:xfrm>
            <a:off x="467544" y="2303076"/>
            <a:ext cx="2050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&lt;BGR Image</a:t>
            </a:r>
            <a:r>
              <a:rPr lang="ko-KR" altLang="en-US" sz="900" i="1" dirty="0"/>
              <a:t>를</a:t>
            </a:r>
            <a:r>
              <a:rPr lang="en-US" altLang="ko-KR" sz="900" i="1" dirty="0"/>
              <a:t> Gray Image</a:t>
            </a:r>
            <a:r>
              <a:rPr lang="ko-KR" altLang="en-US" sz="900" i="1" dirty="0"/>
              <a:t>로</a:t>
            </a:r>
            <a:r>
              <a:rPr lang="en-US" altLang="ko-KR" sz="900" i="1" dirty="0"/>
              <a:t> </a:t>
            </a:r>
            <a:r>
              <a:rPr lang="ko-KR" altLang="en-US" sz="900" i="1" dirty="0"/>
              <a:t>변환</a:t>
            </a:r>
            <a:r>
              <a:rPr lang="en-US" altLang="ko-KR" sz="900" i="1" dirty="0"/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구현 기술 설명 </a:t>
            </a:r>
            <a:r>
              <a:rPr lang="en-US" altLang="ko-KR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2</a:t>
            </a:r>
            <a:endParaRPr lang="ko-KR" altLang="en-US" b="1" dirty="0">
              <a:ln w="9525">
                <a:solidFill>
                  <a:srgbClr val="1E7452"/>
                </a:solidFill>
              </a:ln>
              <a:solidFill>
                <a:srgbClr val="289B6E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4980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38017" y="607318"/>
            <a:ext cx="8642677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00B050"/>
                </a:solidFill>
              </a:rPr>
              <a:t>에지 윤곽 검출 및 영역 정렬</a:t>
            </a:r>
            <a:endParaRPr lang="en-US" altLang="ko-KR" sz="2400" b="1" dirty="0">
              <a:solidFill>
                <a:srgbClr val="00B05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err="1">
                <a:solidFill>
                  <a:schemeClr val="accent1"/>
                </a:solidFill>
              </a:rPr>
              <a:t>컨투어</a:t>
            </a:r>
            <a:r>
              <a:rPr lang="en-US" altLang="ko-KR" b="1" dirty="0">
                <a:solidFill>
                  <a:schemeClr val="accent1"/>
                </a:solidFill>
              </a:rPr>
              <a:t>(Contour) </a:t>
            </a:r>
            <a:r>
              <a:rPr lang="ko-KR" altLang="en-US" b="1" dirty="0">
                <a:solidFill>
                  <a:schemeClr val="accent1"/>
                </a:solidFill>
              </a:rPr>
              <a:t>검출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지형의 높이가 같은 영역인 등고선을 이용해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하나의 선으로 표시해서 가장 외곽선만 검출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1" dirty="0" err="1">
                <a:solidFill>
                  <a:schemeClr val="accent1"/>
                </a:solidFill>
              </a:rPr>
              <a:t>ContourArea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컨투어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(Contour)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객체의 넓이를 계산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가장 큰 </a:t>
            </a:r>
            <a:r>
              <a:rPr lang="en-US" altLang="ko-KR" b="1" dirty="0">
                <a:solidFill>
                  <a:schemeClr val="accent1"/>
                </a:solidFill>
              </a:rPr>
              <a:t>Contour</a:t>
            </a:r>
            <a:r>
              <a:rPr lang="ko-KR" altLang="en-US" b="1" dirty="0">
                <a:solidFill>
                  <a:schemeClr val="accent1"/>
                </a:solidFill>
              </a:rPr>
              <a:t>의 넓이를 목표 물체의 윤곽선으로 검출 후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br>
              <a:rPr lang="en-US" altLang="ko-KR" b="1" dirty="0">
                <a:solidFill>
                  <a:schemeClr val="accent1"/>
                </a:solidFill>
              </a:rPr>
            </a:br>
            <a:r>
              <a:rPr lang="ko-KR" altLang="en-US" b="1" dirty="0">
                <a:solidFill>
                  <a:schemeClr val="accent1"/>
                </a:solidFill>
              </a:rPr>
              <a:t>다각형의 마스크 생성 </a:t>
            </a:r>
          </a:p>
          <a:p>
            <a:pPr>
              <a:defRPr/>
            </a:pP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D1FCA6-00ED-408C-A56C-9318E58A1CC4}"/>
              </a:ext>
            </a:extLst>
          </p:cNvPr>
          <p:cNvSpPr txBox="1"/>
          <p:nvPr/>
        </p:nvSpPr>
        <p:spPr>
          <a:xfrm>
            <a:off x="1967927" y="4508156"/>
            <a:ext cx="5309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</a:t>
            </a:r>
            <a:r>
              <a:rPr lang="ko-KR" altLang="en-US" sz="900" i="1" dirty="0" err="1"/>
              <a:t>컨투어</a:t>
            </a:r>
            <a:r>
              <a:rPr lang="ko-KR" altLang="en-US" sz="900" i="1" dirty="0"/>
              <a:t> 검출에서 가장 바깥 외곽 부분만 그리는</a:t>
            </a:r>
            <a:r>
              <a:rPr lang="en-US" altLang="ko-KR" sz="900" i="1" dirty="0"/>
              <a:t> RETR_EXTERNAL</a:t>
            </a:r>
            <a:r>
              <a:rPr lang="ko-KR" altLang="en-US" sz="900" i="1" dirty="0"/>
              <a:t>을 적용한 예시</a:t>
            </a:r>
            <a:r>
              <a:rPr lang="en-US" altLang="ko-KR" sz="900" i="1" dirty="0"/>
              <a:t>&gt;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6A6904-9F58-4ABC-B891-41BADA5CE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91830"/>
            <a:ext cx="5297600" cy="116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F23CE-4E50-41A3-9964-139F446EE763}"/>
              </a:ext>
            </a:extLst>
          </p:cNvPr>
          <p:cNvSpPr/>
          <p:nvPr/>
        </p:nvSpPr>
        <p:spPr>
          <a:xfrm>
            <a:off x="1967927" y="3291829"/>
            <a:ext cx="2673230" cy="11619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2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실제 구현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4980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D1FCA6-00ED-408C-A56C-9318E58A1CC4}"/>
              </a:ext>
            </a:extLst>
          </p:cNvPr>
          <p:cNvSpPr txBox="1"/>
          <p:nvPr/>
        </p:nvSpPr>
        <p:spPr>
          <a:xfrm>
            <a:off x="1115616" y="3279206"/>
            <a:ext cx="311467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</a:t>
            </a:r>
            <a:r>
              <a:rPr lang="ko-KR" altLang="en-US" sz="900" i="1" dirty="0"/>
              <a:t>가장 큰 </a:t>
            </a:r>
            <a:r>
              <a:rPr lang="ko-KR" altLang="en-US" sz="900" i="1" dirty="0" err="1"/>
              <a:t>컨투어</a:t>
            </a:r>
            <a:r>
              <a:rPr lang="en-US" altLang="ko-KR" sz="900" i="1" dirty="0"/>
              <a:t>(Contour)</a:t>
            </a:r>
            <a:r>
              <a:rPr lang="ko-KR" altLang="en-US" sz="900" i="1" dirty="0"/>
              <a:t>를 사진에 그린 사진</a:t>
            </a:r>
            <a:r>
              <a:rPr lang="en-US" altLang="ko-KR" sz="900" i="1" dirty="0"/>
              <a:t>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5F8CC0-033B-4718-8F7D-7FF9D607A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987574"/>
            <a:ext cx="3114675" cy="2143125"/>
          </a:xfrm>
          <a:prstGeom prst="rect">
            <a:avLst/>
          </a:prstGeom>
        </p:spPr>
      </p:pic>
      <p:pic>
        <p:nvPicPr>
          <p:cNvPr id="22" name="그림 21" descr="실내, 컵, 커피잔, 식탁용기구이(가) 표시된 사진&#10;&#10;자동 생성된 설명">
            <a:extLst>
              <a:ext uri="{FF2B5EF4-FFF2-40B4-BE49-F238E27FC236}">
                <a16:creationId xmlns:a16="http://schemas.microsoft.com/office/drawing/2014/main" id="{4ED0F6B1-96FC-4496-8878-AD7E2E28F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93195"/>
            <a:ext cx="3114675" cy="21431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C5C617-197E-4578-9042-869336B6A3AF}"/>
              </a:ext>
            </a:extLst>
          </p:cNvPr>
          <p:cNvSpPr txBox="1"/>
          <p:nvPr/>
        </p:nvSpPr>
        <p:spPr>
          <a:xfrm>
            <a:off x="4788024" y="3279206"/>
            <a:ext cx="297065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</a:t>
            </a:r>
            <a:r>
              <a:rPr lang="ko-KR" altLang="en-US" sz="900" i="1" dirty="0" err="1"/>
              <a:t>컨투어</a:t>
            </a:r>
            <a:r>
              <a:rPr lang="en-US" altLang="ko-KR" sz="900" i="1" dirty="0"/>
              <a:t>(Contour)</a:t>
            </a:r>
            <a:r>
              <a:rPr lang="ko-KR" altLang="en-US" sz="900" i="1" dirty="0"/>
              <a:t> 위치에 마스크 생성</a:t>
            </a:r>
            <a:r>
              <a:rPr lang="en-US" altLang="ko-KR" sz="900" i="1" dirty="0"/>
              <a:t>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C6C307-0731-4645-90DD-A44317E4988F}"/>
              </a:ext>
            </a:extLst>
          </p:cNvPr>
          <p:cNvSpPr txBox="1"/>
          <p:nvPr/>
        </p:nvSpPr>
        <p:spPr>
          <a:xfrm>
            <a:off x="467544" y="3589174"/>
            <a:ext cx="8292676" cy="9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600" b="1" dirty="0" err="1">
                <a:solidFill>
                  <a:schemeClr val="accent1"/>
                </a:solidFill>
              </a:rPr>
              <a:t>findContours</a:t>
            </a:r>
            <a:r>
              <a:rPr lang="en-US" altLang="ko-KR" sz="1600" dirty="0">
                <a:solidFill>
                  <a:schemeClr val="accent1"/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검출된 에지 중 외곽선만 추출해 가장 넓은 크기를 가진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컨투어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추출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600" b="1" dirty="0" err="1">
                <a:solidFill>
                  <a:schemeClr val="accent1"/>
                </a:solidFill>
              </a:rPr>
              <a:t>컨투어</a:t>
            </a:r>
            <a:r>
              <a:rPr lang="ko-KR" altLang="en-US" sz="1600" b="1" dirty="0">
                <a:solidFill>
                  <a:schemeClr val="accent1"/>
                </a:solidFill>
              </a:rPr>
              <a:t> 마스크를 생성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빈 마스크에 가장 큰 윤곽선에 해당하는 채워진 다각형 생성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63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구현 기술 설명 </a:t>
            </a:r>
            <a:r>
              <a:rPr lang="en-US" altLang="ko-KR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3</a:t>
            </a:r>
            <a:endParaRPr lang="ko-KR" altLang="en-US" b="1" dirty="0">
              <a:ln w="9525">
                <a:solidFill>
                  <a:srgbClr val="1E7452"/>
                </a:solidFill>
              </a:ln>
              <a:solidFill>
                <a:srgbClr val="289B6E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4980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38017" y="607318"/>
            <a:ext cx="8642677" cy="1423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00B050"/>
                </a:solidFill>
              </a:rPr>
              <a:t>마스크 </a:t>
            </a:r>
            <a:r>
              <a:rPr lang="ko-KR" altLang="en-US" sz="2400" b="1" dirty="0" err="1">
                <a:solidFill>
                  <a:srgbClr val="00B050"/>
                </a:solidFill>
              </a:rPr>
              <a:t>스무딩</a:t>
            </a:r>
            <a:r>
              <a:rPr lang="ko-KR" altLang="en-US" sz="2400" b="1" dirty="0">
                <a:solidFill>
                  <a:srgbClr val="00B050"/>
                </a:solidFill>
              </a:rPr>
              <a:t> 후 </a:t>
            </a:r>
            <a:r>
              <a:rPr lang="ko-KR" altLang="en-US" sz="2400" b="1" dirty="0" err="1">
                <a:solidFill>
                  <a:srgbClr val="00B050"/>
                </a:solidFill>
              </a:rPr>
              <a:t>블러처리</a:t>
            </a:r>
            <a:endParaRPr lang="en-US" altLang="ko-KR" sz="2400" b="1" dirty="0">
              <a:solidFill>
                <a:srgbClr val="00B05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err="1">
                <a:solidFill>
                  <a:schemeClr val="accent1"/>
                </a:solidFill>
              </a:rPr>
              <a:t>모폴로지</a:t>
            </a:r>
            <a:r>
              <a:rPr lang="ko-KR" altLang="en-US" b="1" dirty="0">
                <a:solidFill>
                  <a:schemeClr val="accent1"/>
                </a:solidFill>
              </a:rPr>
              <a:t> 기법</a:t>
            </a:r>
            <a:r>
              <a:rPr lang="en-US" altLang="ko-KR" b="1" dirty="0">
                <a:solidFill>
                  <a:schemeClr val="accent1"/>
                </a:solidFill>
              </a:rPr>
              <a:t>(Erode, Dilate)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침식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팽창으로 노이즈 제거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1" dirty="0" err="1">
                <a:solidFill>
                  <a:schemeClr val="accent1"/>
                </a:solidFill>
              </a:rPr>
              <a:t>가우시안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</a:rPr>
              <a:t>블러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en-US" altLang="ko-KR" b="1" dirty="0" err="1">
                <a:solidFill>
                  <a:schemeClr val="accent1"/>
                </a:solidFill>
              </a:rPr>
              <a:t>GaussianBlur</a:t>
            </a:r>
            <a:r>
              <a:rPr lang="en-US" altLang="ko-KR" b="1" dirty="0">
                <a:solidFill>
                  <a:schemeClr val="accent1"/>
                </a:solidFill>
              </a:rPr>
              <a:t>)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노이즈를 제거해 윤곽선을 부드럽게 적용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D1FCA6-00ED-408C-A56C-9318E58A1CC4}"/>
              </a:ext>
            </a:extLst>
          </p:cNvPr>
          <p:cNvSpPr txBox="1"/>
          <p:nvPr/>
        </p:nvSpPr>
        <p:spPr>
          <a:xfrm>
            <a:off x="3227207" y="4275021"/>
            <a:ext cx="26642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&lt;Gaussian Blur</a:t>
            </a:r>
            <a:r>
              <a:rPr lang="ko-KR" altLang="en-US" sz="900" i="1" dirty="0"/>
              <a:t>을 적용한 예시</a:t>
            </a:r>
            <a:r>
              <a:rPr lang="en-US" altLang="ko-KR" sz="900" i="1" dirty="0"/>
              <a:t>&gt;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9B7E9E-732B-4EF5-8616-456A19017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210222"/>
            <a:ext cx="1775370" cy="187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BC90340-78A2-4FB9-B706-790F12000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06" y="2217328"/>
            <a:ext cx="1775371" cy="187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33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실제 구현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4980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C5C617-197E-4578-9042-869336B6A3AF}"/>
              </a:ext>
            </a:extLst>
          </p:cNvPr>
          <p:cNvSpPr txBox="1"/>
          <p:nvPr/>
        </p:nvSpPr>
        <p:spPr>
          <a:xfrm>
            <a:off x="2676039" y="4305350"/>
            <a:ext cx="2110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&lt;Gaussian Blur </a:t>
            </a:r>
            <a:r>
              <a:rPr lang="ko-KR" altLang="en-US" sz="900" i="1" dirty="0"/>
              <a:t>적용</a:t>
            </a:r>
            <a:r>
              <a:rPr lang="en-US" altLang="ko-KR" sz="900" i="1" dirty="0"/>
              <a:t>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C6C307-0731-4645-90DD-A44317E4988F}"/>
              </a:ext>
            </a:extLst>
          </p:cNvPr>
          <p:cNvSpPr txBox="1"/>
          <p:nvPr/>
        </p:nvSpPr>
        <p:spPr>
          <a:xfrm>
            <a:off x="4932040" y="762490"/>
            <a:ext cx="3612156" cy="3953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600" b="1" dirty="0">
                <a:solidFill>
                  <a:schemeClr val="accent1"/>
                </a:solidFill>
              </a:rPr>
              <a:t>Dilate </a:t>
            </a:r>
            <a:r>
              <a:rPr lang="ko-KR" altLang="en-US" sz="1600" b="1" dirty="0">
                <a:solidFill>
                  <a:schemeClr val="accent1"/>
                </a:solidFill>
              </a:rPr>
              <a:t>연산</a:t>
            </a:r>
            <a:r>
              <a:rPr lang="en-US" altLang="ko-KR" sz="1600" dirty="0">
                <a:solidFill>
                  <a:schemeClr val="accent1"/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팽창을 통해 좀 더 넓고 부드러운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컨투어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마스크 생성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600" b="1" dirty="0">
                <a:solidFill>
                  <a:schemeClr val="accent1"/>
                </a:solidFill>
              </a:rPr>
              <a:t>Erode </a:t>
            </a:r>
            <a:r>
              <a:rPr lang="ko-KR" altLang="en-US" sz="1600" b="1" dirty="0">
                <a:solidFill>
                  <a:schemeClr val="accent1"/>
                </a:solidFill>
              </a:rPr>
              <a:t>연산</a:t>
            </a:r>
            <a:r>
              <a:rPr lang="en-US" altLang="ko-KR" sz="1600" dirty="0">
                <a:solidFill>
                  <a:schemeClr val="accent1"/>
                </a:solidFill>
              </a:rPr>
              <a:t>: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팽창된 이미지를 다시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침식시켜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가늘어지는 효과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600" b="1" dirty="0">
                <a:solidFill>
                  <a:schemeClr val="accent1"/>
                </a:solidFill>
              </a:rPr>
              <a:t>Gaussian Blur</a:t>
            </a:r>
            <a:r>
              <a:rPr lang="en-US" altLang="ko-KR" sz="1600" dirty="0">
                <a:solidFill>
                  <a:schemeClr val="accent1"/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좀 더 부드러운 마스크 생성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D0D006-632E-4318-946B-1E158FAE3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0" y="762491"/>
            <a:ext cx="2110104" cy="14519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AB92D1-8B6B-42F9-B5AA-923A7D969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38" y="762490"/>
            <a:ext cx="2110104" cy="1451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940352-04D0-4F16-86F4-311C44937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38" y="2776027"/>
            <a:ext cx="2110105" cy="14519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ABC662-C3F3-4C26-94AF-5A901EE64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18" y="2776027"/>
            <a:ext cx="2110105" cy="1451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5D9C60-FBCC-4404-ADE2-A1EED0A187EE}"/>
              </a:ext>
            </a:extLst>
          </p:cNvPr>
          <p:cNvSpPr txBox="1"/>
          <p:nvPr/>
        </p:nvSpPr>
        <p:spPr>
          <a:xfrm>
            <a:off x="2676038" y="2294028"/>
            <a:ext cx="2110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&lt;Dilate </a:t>
            </a:r>
            <a:r>
              <a:rPr lang="ko-KR" altLang="en-US" sz="900" i="1" dirty="0"/>
              <a:t>연산 적용</a:t>
            </a:r>
            <a:r>
              <a:rPr lang="en-US" altLang="ko-KR" sz="900" i="1" dirty="0"/>
              <a:t>&gt;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2901C8-27AB-4A1B-A6CA-C838384527B3}"/>
              </a:ext>
            </a:extLst>
          </p:cNvPr>
          <p:cNvSpPr txBox="1"/>
          <p:nvPr/>
        </p:nvSpPr>
        <p:spPr>
          <a:xfrm>
            <a:off x="527607" y="4305350"/>
            <a:ext cx="2110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&lt;Erode </a:t>
            </a:r>
            <a:r>
              <a:rPr lang="ko-KR" altLang="en-US" sz="900" i="1" dirty="0"/>
              <a:t>연산 적용</a:t>
            </a:r>
            <a:r>
              <a:rPr lang="en-US" altLang="ko-KR" sz="900" i="1" dirty="0"/>
              <a:t>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702AAF-A4DD-4AA8-B122-E202CB5A833E}"/>
              </a:ext>
            </a:extLst>
          </p:cNvPr>
          <p:cNvSpPr txBox="1"/>
          <p:nvPr/>
        </p:nvSpPr>
        <p:spPr>
          <a:xfrm>
            <a:off x="516939" y="2297968"/>
            <a:ext cx="2110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&lt;Original Contour Mask&gt;</a:t>
            </a:r>
          </a:p>
        </p:txBody>
      </p:sp>
    </p:spTree>
    <p:extLst>
      <p:ext uri="{BB962C8B-B14F-4D97-AF65-F5344CB8AC3E}">
        <p14:creationId xmlns:p14="http://schemas.microsoft.com/office/powerpoint/2010/main" val="120586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구현 기술 설명 </a:t>
            </a:r>
            <a:r>
              <a:rPr lang="en-US" altLang="ko-KR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4</a:t>
            </a:r>
            <a:endParaRPr lang="ko-KR" altLang="en-US" b="1" dirty="0">
              <a:ln w="9525">
                <a:solidFill>
                  <a:srgbClr val="1E7452"/>
                </a:solidFill>
              </a:ln>
              <a:solidFill>
                <a:srgbClr val="289B6E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4980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38017" y="607318"/>
            <a:ext cx="8642677" cy="3501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00B050"/>
                </a:solidFill>
              </a:rPr>
              <a:t>오브 </a:t>
            </a:r>
            <a:r>
              <a:rPr lang="ko-KR" altLang="en-US" sz="2400" b="1" dirty="0" err="1">
                <a:solidFill>
                  <a:srgbClr val="00B050"/>
                </a:solidFill>
              </a:rPr>
              <a:t>젝트와</a:t>
            </a:r>
            <a:r>
              <a:rPr lang="ko-KR" altLang="en-US" sz="2400" b="1" dirty="0">
                <a:solidFill>
                  <a:srgbClr val="00B050"/>
                </a:solidFill>
              </a:rPr>
              <a:t> 배경 추출</a:t>
            </a:r>
            <a:endParaRPr lang="en-US" altLang="ko-KR" sz="2400" b="1" dirty="0">
              <a:solidFill>
                <a:srgbClr val="00B05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오브젝트 추출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추출된 마스크를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차원으로 만들어 오브젝트 추출 연산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쉬운 연산을 위해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float type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변환한 마스크를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255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나눔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accent1"/>
                </a:solidFill>
              </a:rPr>
              <a:t>마스크 * 원본 이미지</a:t>
            </a:r>
            <a:r>
              <a:rPr lang="en-US" altLang="ko-KR" dirty="0">
                <a:solidFill>
                  <a:schemeClr val="accent1"/>
                </a:solidFill>
              </a:rPr>
              <a:t> + (1-</a:t>
            </a:r>
            <a:r>
              <a:rPr lang="ko-KR" altLang="en-US" dirty="0">
                <a:solidFill>
                  <a:schemeClr val="accent1"/>
                </a:solidFill>
              </a:rPr>
              <a:t>마스크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ko-KR" altLang="en-US" dirty="0">
                <a:solidFill>
                  <a:schemeClr val="accent1"/>
                </a:solidFill>
              </a:rPr>
              <a:t>* </a:t>
            </a:r>
            <a:r>
              <a:rPr lang="en-US" altLang="ko-KR" dirty="0">
                <a:solidFill>
                  <a:schemeClr val="accent1"/>
                </a:solidFill>
              </a:rPr>
              <a:t>BGR(1.0, 1.0, 1.0)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결과물에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255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곱해 다시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비트로 변환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배경 추출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차원으로 만든 마스크를 배경 추출 연산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1"/>
                </a:solidFill>
              </a:rPr>
              <a:t>(1-</a:t>
            </a:r>
            <a:r>
              <a:rPr lang="ko-KR" altLang="en-US" dirty="0">
                <a:solidFill>
                  <a:schemeClr val="accent1"/>
                </a:solidFill>
              </a:rPr>
              <a:t>마스크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r>
              <a:rPr lang="ko-KR" altLang="en-US" dirty="0">
                <a:solidFill>
                  <a:schemeClr val="accent1"/>
                </a:solidFill>
              </a:rPr>
              <a:t> * 원본 이미지</a:t>
            </a:r>
            <a:r>
              <a:rPr lang="en-US" altLang="ko-KR" dirty="0">
                <a:solidFill>
                  <a:schemeClr val="accent1"/>
                </a:solidFill>
              </a:rPr>
              <a:t> + (</a:t>
            </a:r>
            <a:r>
              <a:rPr lang="ko-KR" altLang="en-US" dirty="0">
                <a:solidFill>
                  <a:schemeClr val="accent1"/>
                </a:solidFill>
              </a:rPr>
              <a:t>마스크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ko-KR" altLang="en-US" dirty="0">
                <a:solidFill>
                  <a:schemeClr val="accent1"/>
                </a:solidFill>
              </a:rPr>
              <a:t>* </a:t>
            </a:r>
            <a:r>
              <a:rPr lang="en-US" altLang="ko-KR" dirty="0">
                <a:solidFill>
                  <a:schemeClr val="accent1"/>
                </a:solidFill>
              </a:rPr>
              <a:t>BGR(1.0, 1.0, 1.0)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결과물에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255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곱해 다시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비트로 변환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29C240-177C-4A40-93B6-BEBCE21BE2C5}"/>
              </a:ext>
            </a:extLst>
          </p:cNvPr>
          <p:cNvSpPr txBox="1"/>
          <p:nvPr/>
        </p:nvSpPr>
        <p:spPr>
          <a:xfrm>
            <a:off x="315549" y="4521304"/>
            <a:ext cx="403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*마스크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객체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마스크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배경</a:t>
            </a:r>
          </a:p>
        </p:txBody>
      </p:sp>
    </p:spTree>
    <p:extLst>
      <p:ext uri="{BB962C8B-B14F-4D97-AF65-F5344CB8AC3E}">
        <p14:creationId xmlns:p14="http://schemas.microsoft.com/office/powerpoint/2010/main" val="31844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901</Words>
  <Application>Microsoft Office PowerPoint</Application>
  <PresentationFormat>화면 슬라이드 쇼(16:9)</PresentationFormat>
  <Paragraphs>122</Paragraphs>
  <Slides>16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seok</dc:creator>
  <cp:lastModifiedBy>양수빈</cp:lastModifiedBy>
  <cp:revision>45</cp:revision>
  <dcterms:created xsi:type="dcterms:W3CDTF">2015-07-23T05:45:26Z</dcterms:created>
  <dcterms:modified xsi:type="dcterms:W3CDTF">2021-12-01T08:18:40Z</dcterms:modified>
  <cp:version>1000.0000.01</cp:version>
</cp:coreProperties>
</file>